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s/slide5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s/slide5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4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12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9" r:id="rId14"/>
    <p:sldId id="270" r:id="rId15"/>
    <p:sldId id="271" r:id="rId16"/>
    <p:sldId id="267" r:id="rId17"/>
    <p:sldId id="268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7" r:id="rId52"/>
    <p:sldId id="308" r:id="rId53"/>
    <p:sldId id="305" r:id="rId54"/>
    <p:sldId id="306" r:id="rId55"/>
    <p:sldId id="309" r:id="rId56"/>
    <p:sldId id="310" r:id="rId57"/>
    <p:sldId id="311" r:id="rId5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FFFFFF"/>
    <a:srgbClr val="6666FF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66" d="100"/>
          <a:sy n="66" d="100"/>
        </p:scale>
        <p:origin x="-1276" y="1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lv-LV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lv-LV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7736D-866E-4F64-AA91-52AE472A08C9}" type="datetimeFigureOut">
              <a:rPr lang="lv-LV" smtClean="0"/>
              <a:t>08.06.2024</a:t>
            </a:fld>
            <a:endParaRPr lang="lv-LV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v-LV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2246C-1F74-4FAC-B2B2-F30FE5B0CC0D}" type="slidenum">
              <a:rPr lang="lv-LV" smtClean="0"/>
              <a:t>‹#›</a:t>
            </a:fld>
            <a:endParaRPr lang="lv-LV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lv-LV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lv-LV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7736D-866E-4F64-AA91-52AE472A08C9}" type="datetimeFigureOut">
              <a:rPr lang="lv-LV" smtClean="0"/>
              <a:t>08.06.2024</a:t>
            </a:fld>
            <a:endParaRPr lang="lv-LV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v-LV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2246C-1F74-4FAC-B2B2-F30FE5B0CC0D}" type="slidenum">
              <a:rPr lang="lv-LV" smtClean="0"/>
              <a:t>‹#›</a:t>
            </a:fld>
            <a:endParaRPr lang="lv-LV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lv-LV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lv-LV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7736D-866E-4F64-AA91-52AE472A08C9}" type="datetimeFigureOut">
              <a:rPr lang="lv-LV" smtClean="0"/>
              <a:t>08.06.2024</a:t>
            </a:fld>
            <a:endParaRPr lang="lv-LV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v-LV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2246C-1F74-4FAC-B2B2-F30FE5B0CC0D}" type="slidenum">
              <a:rPr lang="lv-LV" smtClean="0"/>
              <a:t>‹#›</a:t>
            </a:fld>
            <a:endParaRPr lang="lv-LV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lv-LV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lv-LV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7736D-866E-4F64-AA91-52AE472A08C9}" type="datetimeFigureOut">
              <a:rPr lang="lv-LV" smtClean="0"/>
              <a:t>08.06.2024</a:t>
            </a:fld>
            <a:endParaRPr lang="lv-LV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v-LV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2246C-1F74-4FAC-B2B2-F30FE5B0CC0D}" type="slidenum">
              <a:rPr lang="lv-LV" smtClean="0"/>
              <a:t>‹#›</a:t>
            </a:fld>
            <a:endParaRPr lang="lv-LV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lv-LV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7736D-866E-4F64-AA91-52AE472A08C9}" type="datetimeFigureOut">
              <a:rPr lang="lv-LV" smtClean="0"/>
              <a:t>08.06.2024</a:t>
            </a:fld>
            <a:endParaRPr lang="lv-LV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v-LV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2246C-1F74-4FAC-B2B2-F30FE5B0CC0D}" type="slidenum">
              <a:rPr lang="lv-LV" smtClean="0"/>
              <a:t>‹#›</a:t>
            </a:fld>
            <a:endParaRPr lang="lv-LV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lv-LV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lv-LV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lv-LV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7736D-866E-4F64-AA91-52AE472A08C9}" type="datetimeFigureOut">
              <a:rPr lang="lv-LV" smtClean="0"/>
              <a:t>08.06.2024</a:t>
            </a:fld>
            <a:endParaRPr lang="lv-LV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v-LV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2246C-1F74-4FAC-B2B2-F30FE5B0CC0D}" type="slidenum">
              <a:rPr lang="lv-LV" smtClean="0"/>
              <a:t>‹#›</a:t>
            </a:fld>
            <a:endParaRPr lang="lv-LV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lv-LV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lv-LV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lv-LV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7736D-866E-4F64-AA91-52AE472A08C9}" type="datetimeFigureOut">
              <a:rPr lang="lv-LV" smtClean="0"/>
              <a:t>08.06.2024</a:t>
            </a:fld>
            <a:endParaRPr lang="lv-LV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v-LV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2246C-1F74-4FAC-B2B2-F30FE5B0CC0D}" type="slidenum">
              <a:rPr lang="lv-LV" smtClean="0"/>
              <a:t>‹#›</a:t>
            </a:fld>
            <a:endParaRPr lang="lv-LV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lv-LV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7736D-866E-4F64-AA91-52AE472A08C9}" type="datetimeFigureOut">
              <a:rPr lang="lv-LV" smtClean="0"/>
              <a:t>08.06.2024</a:t>
            </a:fld>
            <a:endParaRPr lang="lv-LV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v-LV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2246C-1F74-4FAC-B2B2-F30FE5B0CC0D}" type="slidenum">
              <a:rPr lang="lv-LV" smtClean="0"/>
              <a:t>‹#›</a:t>
            </a:fld>
            <a:endParaRPr lang="lv-LV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7736D-866E-4F64-AA91-52AE472A08C9}" type="datetimeFigureOut">
              <a:rPr lang="lv-LV" smtClean="0"/>
              <a:t>08.06.2024</a:t>
            </a:fld>
            <a:endParaRPr lang="lv-LV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v-LV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2246C-1F74-4FAC-B2B2-F30FE5B0CC0D}" type="slidenum">
              <a:rPr lang="lv-LV" smtClean="0"/>
              <a:t>‹#›</a:t>
            </a:fld>
            <a:endParaRPr lang="lv-LV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lv-LV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lv-LV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7736D-866E-4F64-AA91-52AE472A08C9}" type="datetimeFigureOut">
              <a:rPr lang="lv-LV" smtClean="0"/>
              <a:t>08.06.2024</a:t>
            </a:fld>
            <a:endParaRPr lang="lv-LV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v-LV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2246C-1F74-4FAC-B2B2-F30FE5B0CC0D}" type="slidenum">
              <a:rPr lang="lv-LV" smtClean="0"/>
              <a:t>‹#›</a:t>
            </a:fld>
            <a:endParaRPr lang="lv-LV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lv-LV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lv-LV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7736D-866E-4F64-AA91-52AE472A08C9}" type="datetimeFigureOut">
              <a:rPr lang="lv-LV" smtClean="0"/>
              <a:t>08.06.2024</a:t>
            </a:fld>
            <a:endParaRPr lang="lv-LV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v-LV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2246C-1F74-4FAC-B2B2-F30FE5B0CC0D}" type="slidenum">
              <a:rPr lang="lv-LV" smtClean="0"/>
              <a:t>‹#›</a:t>
            </a:fld>
            <a:endParaRPr lang="lv-LV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lv-LV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lv-LV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57736D-866E-4F64-AA91-52AE472A08C9}" type="datetimeFigureOut">
              <a:rPr lang="lv-LV" smtClean="0"/>
              <a:t>08.06.2024</a:t>
            </a:fld>
            <a:endParaRPr lang="lv-LV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lv-LV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62246C-1F74-4FAC-B2B2-F30FE5B0CC0D}" type="slidenum">
              <a:rPr lang="lv-LV" smtClean="0"/>
              <a:t>‹#›</a:t>
            </a:fld>
            <a:endParaRPr lang="lv-LV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hyperlink" Target="https://learn.unity.com/tutorial/ui-components" TargetMode="External"/><Relationship Id="rId3" Type="http://schemas.openxmlformats.org/officeDocument/2006/relationships/hyperlink" Target="https://lv.wikipedia.org/wiki/Unity_(sp%C4%93%C4%BCu_dzinis)" TargetMode="External"/><Relationship Id="rId7" Type="http://schemas.openxmlformats.org/officeDocument/2006/relationships/hyperlink" Target="https://medium.com/@langstondavis81/getting-started-with-c-in-unity-a18736c9627" TargetMode="External"/><Relationship Id="rId2" Type="http://schemas.openxmlformats.org/officeDocument/2006/relationships/hyperlink" Target="https://en.wikipedia.org/wiki/Game_engine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makeuseof.com/tag/unity-game-development-languages/" TargetMode="External"/><Relationship Id="rId5" Type="http://schemas.openxmlformats.org/officeDocument/2006/relationships/hyperlink" Target="https://unity.com/solutions/programming" TargetMode="External"/><Relationship Id="rId4" Type="http://schemas.openxmlformats.org/officeDocument/2006/relationships/hyperlink" Target="https://docs.unity3d.com/Manual/UIToolkits.html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676400"/>
            <a:ext cx="8001000" cy="1831975"/>
          </a:xfrm>
        </p:spPr>
        <p:txBody>
          <a:bodyPr>
            <a:noAutofit/>
          </a:bodyPr>
          <a:lstStyle/>
          <a:p>
            <a:r>
              <a:rPr lang="en-US" sz="6000" b="1" dirty="0" err="1" smtClean="0"/>
              <a:t>Mācību</a:t>
            </a:r>
            <a:r>
              <a:rPr lang="en-US" sz="6000" b="1" dirty="0" smtClean="0"/>
              <a:t> </a:t>
            </a:r>
            <a:r>
              <a:rPr lang="en-US" sz="6000" b="1" dirty="0" err="1" smtClean="0"/>
              <a:t>materiāls</a:t>
            </a:r>
            <a:r>
              <a:rPr lang="en-US" sz="6000" b="1" dirty="0" smtClean="0"/>
              <a:t> – </a:t>
            </a:r>
            <a:br>
              <a:rPr lang="en-US" sz="6000" b="1" dirty="0" smtClean="0"/>
            </a:br>
            <a:r>
              <a:rPr lang="en-US" sz="6000" b="1" dirty="0" smtClean="0"/>
              <a:t>UI </a:t>
            </a:r>
            <a:r>
              <a:rPr lang="en-US" sz="6000" b="1" dirty="0" err="1" smtClean="0"/>
              <a:t>sistēma</a:t>
            </a:r>
            <a:r>
              <a:rPr lang="en-US" sz="6000" b="1" dirty="0" smtClean="0"/>
              <a:t> Unity </a:t>
            </a:r>
            <a:r>
              <a:rPr lang="en-US" sz="6000" b="1" dirty="0" err="1" smtClean="0"/>
              <a:t>dzinī</a:t>
            </a:r>
            <a:endParaRPr lang="lv-LV" sz="6000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Daniels </a:t>
            </a:r>
            <a:r>
              <a:rPr lang="en-US" dirty="0" err="1" smtClean="0"/>
              <a:t>Jaunarājs-Janvāris</a:t>
            </a:r>
            <a:r>
              <a:rPr lang="en-US" dirty="0" smtClean="0"/>
              <a:t> 2PT</a:t>
            </a:r>
            <a:endParaRPr lang="lv-LV" dirty="0"/>
          </a:p>
        </p:txBody>
      </p:sp>
      <p:pic>
        <p:nvPicPr>
          <p:cNvPr id="4" name="Picture 2" descr="Unity Logo, symbol, meaning, history, PNG, brand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05200" y="4953000"/>
            <a:ext cx="1981200" cy="111442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lv-LV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04800"/>
            <a:ext cx="8229600" cy="5821363"/>
          </a:xfrm>
        </p:spPr>
        <p:txBody>
          <a:bodyPr/>
          <a:lstStyle/>
          <a:p>
            <a:r>
              <a:rPr lang="en-US" dirty="0" err="1" smtClean="0"/>
              <a:t>Izvēlamies</a:t>
            </a:r>
            <a:r>
              <a:rPr lang="en-US" dirty="0" smtClean="0"/>
              <a:t> 2D, </a:t>
            </a:r>
            <a:r>
              <a:rPr lang="en-US" dirty="0" err="1" smtClean="0"/>
              <a:t>ievadam</a:t>
            </a:r>
            <a:r>
              <a:rPr lang="en-US" dirty="0" smtClean="0"/>
              <a:t> </a:t>
            </a:r>
            <a:r>
              <a:rPr lang="en-US" dirty="0" err="1" smtClean="0"/>
              <a:t>projekta</a:t>
            </a:r>
            <a:r>
              <a:rPr lang="en-US" dirty="0" smtClean="0"/>
              <a:t> </a:t>
            </a:r>
            <a:r>
              <a:rPr lang="en-US" dirty="0" err="1" smtClean="0"/>
              <a:t>nosaukumu</a:t>
            </a:r>
            <a:r>
              <a:rPr lang="en-US" dirty="0"/>
              <a:t> </a:t>
            </a:r>
            <a:r>
              <a:rPr lang="en-US" dirty="0" smtClean="0"/>
              <a:t>un </a:t>
            </a:r>
            <a:r>
              <a:rPr lang="en-US" dirty="0" err="1" smtClean="0"/>
              <a:t>spiežam</a:t>
            </a:r>
            <a:r>
              <a:rPr lang="en-US" dirty="0" smtClean="0"/>
              <a:t> </a:t>
            </a:r>
            <a:r>
              <a:rPr lang="en-US" dirty="0" err="1" smtClean="0"/>
              <a:t>uz</a:t>
            </a:r>
            <a:r>
              <a:rPr lang="en-US" dirty="0" smtClean="0"/>
              <a:t> “Create project”</a:t>
            </a:r>
            <a:endParaRPr lang="lv-LV" dirty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5800" y="1600200"/>
            <a:ext cx="7772400" cy="4768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5" name="Straight Connector 4"/>
          <p:cNvCxnSpPr/>
          <p:nvPr/>
        </p:nvCxnSpPr>
        <p:spPr>
          <a:xfrm>
            <a:off x="838200" y="2971800"/>
            <a:ext cx="4114800" cy="0"/>
          </a:xfrm>
          <a:prstGeom prst="line">
            <a:avLst/>
          </a:prstGeom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5257800" y="4343400"/>
            <a:ext cx="2819400" cy="0"/>
          </a:xfrm>
          <a:prstGeom prst="line">
            <a:avLst/>
          </a:prstGeom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7162800" y="6324600"/>
            <a:ext cx="1143000" cy="0"/>
          </a:xfrm>
          <a:prstGeom prst="line">
            <a:avLst/>
          </a:prstGeom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Projekta</a:t>
            </a:r>
            <a:r>
              <a:rPr lang="en-US" dirty="0" smtClean="0"/>
              <a:t> </a:t>
            </a:r>
            <a:r>
              <a:rPr lang="en-US" dirty="0" err="1" smtClean="0"/>
              <a:t>mapju</a:t>
            </a:r>
            <a:r>
              <a:rPr lang="en-US" dirty="0" smtClean="0"/>
              <a:t> </a:t>
            </a:r>
            <a:r>
              <a:rPr lang="en-US" dirty="0" err="1" smtClean="0"/>
              <a:t>izveide</a:t>
            </a:r>
            <a:r>
              <a:rPr lang="en-US" dirty="0" smtClean="0"/>
              <a:t> 1</a:t>
            </a:r>
            <a:endParaRPr lang="lv-LV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Pie “Project” </a:t>
            </a:r>
            <a:r>
              <a:rPr lang="en-US" dirty="0" err="1" smtClean="0"/>
              <a:t>ar</a:t>
            </a:r>
            <a:r>
              <a:rPr lang="en-US" dirty="0" smtClean="0"/>
              <a:t> </a:t>
            </a:r>
            <a:r>
              <a:rPr lang="en-US" dirty="0" err="1" smtClean="0"/>
              <a:t>labu</a:t>
            </a:r>
            <a:r>
              <a:rPr lang="en-US" dirty="0" smtClean="0"/>
              <a:t> </a:t>
            </a:r>
            <a:r>
              <a:rPr lang="en-US" dirty="0" err="1" smtClean="0"/>
              <a:t>klikški</a:t>
            </a:r>
            <a:r>
              <a:rPr lang="en-US" dirty="0" smtClean="0"/>
              <a:t> </a:t>
            </a:r>
            <a:r>
              <a:rPr lang="en-US" dirty="0" err="1" smtClean="0"/>
              <a:t>uzspiežot</a:t>
            </a:r>
            <a:r>
              <a:rPr lang="en-US" dirty="0" smtClean="0"/>
              <a:t> </a:t>
            </a:r>
            <a:r>
              <a:rPr lang="en-US" dirty="0" err="1" smtClean="0"/>
              <a:t>izvēlies</a:t>
            </a:r>
            <a:r>
              <a:rPr lang="en-US" dirty="0" smtClean="0"/>
              <a:t> “Create” un “Folder”.</a:t>
            </a:r>
            <a:endParaRPr lang="lv-LV" dirty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3000" y="3200400"/>
            <a:ext cx="6877050" cy="2419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5" name="Straight Connector 4"/>
          <p:cNvCxnSpPr/>
          <p:nvPr/>
        </p:nvCxnSpPr>
        <p:spPr>
          <a:xfrm>
            <a:off x="1219200" y="4114800"/>
            <a:ext cx="762000" cy="0"/>
          </a:xfrm>
          <a:prstGeom prst="line">
            <a:avLst/>
          </a:prstGeom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2667000" y="4267200"/>
            <a:ext cx="762000" cy="0"/>
          </a:xfrm>
          <a:prstGeom prst="line">
            <a:avLst/>
          </a:prstGeom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5715000" y="3733800"/>
            <a:ext cx="762000" cy="0"/>
          </a:xfrm>
          <a:prstGeom prst="line">
            <a:avLst/>
          </a:prstGeom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Projekta</a:t>
            </a:r>
            <a:r>
              <a:rPr lang="en-US" dirty="0" smtClean="0"/>
              <a:t> </a:t>
            </a:r>
            <a:r>
              <a:rPr lang="en-US" dirty="0" err="1" smtClean="0"/>
              <a:t>mapju</a:t>
            </a:r>
            <a:r>
              <a:rPr lang="en-US" dirty="0" smtClean="0"/>
              <a:t> </a:t>
            </a:r>
            <a:r>
              <a:rPr lang="en-US" dirty="0" err="1" smtClean="0"/>
              <a:t>izveide</a:t>
            </a:r>
            <a:r>
              <a:rPr lang="en-US" dirty="0" smtClean="0"/>
              <a:t> 1.1</a:t>
            </a:r>
            <a:endParaRPr lang="lv-LV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lv-LV" dirty="0" smtClean="0"/>
              <a:t>Izveido </a:t>
            </a:r>
            <a:r>
              <a:rPr lang="en-US" dirty="0" smtClean="0"/>
              <a:t>divas </a:t>
            </a:r>
            <a:r>
              <a:rPr lang="lv-LV" dirty="0" smtClean="0"/>
              <a:t>projekta mapes: “Atteli”</a:t>
            </a:r>
            <a:r>
              <a:rPr lang="en-US" dirty="0" smtClean="0"/>
              <a:t>un</a:t>
            </a:r>
            <a:r>
              <a:rPr lang="lv-LV" dirty="0" smtClean="0"/>
              <a:t> “Skripti”</a:t>
            </a:r>
          </a:p>
          <a:p>
            <a:pPr>
              <a:buNone/>
            </a:pPr>
            <a:endParaRPr lang="lv-LV" dirty="0" smtClean="0"/>
          </a:p>
        </p:txBody>
      </p:sp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19400" y="2667000"/>
            <a:ext cx="4092516" cy="3687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0" name="Straight Connector 9"/>
          <p:cNvCxnSpPr/>
          <p:nvPr/>
        </p:nvCxnSpPr>
        <p:spPr>
          <a:xfrm>
            <a:off x="3429000" y="4495800"/>
            <a:ext cx="1295400" cy="0"/>
          </a:xfrm>
          <a:prstGeom prst="line">
            <a:avLst/>
          </a:prstGeom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3505200" y="5257800"/>
            <a:ext cx="1219200" cy="0"/>
          </a:xfrm>
          <a:prstGeom prst="line">
            <a:avLst/>
          </a:prstGeom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Kā </a:t>
            </a:r>
            <a:r>
              <a:rPr lang="en-US" dirty="0" err="1" smtClean="0"/>
              <a:t>izveidot</a:t>
            </a:r>
            <a:r>
              <a:rPr lang="en-US" dirty="0" smtClean="0"/>
              <a:t> input </a:t>
            </a:r>
            <a:r>
              <a:rPr lang="en-US" dirty="0" err="1" smtClean="0"/>
              <a:t>lauku</a:t>
            </a:r>
            <a:r>
              <a:rPr lang="en-US" dirty="0" smtClean="0"/>
              <a:t>? 1</a:t>
            </a:r>
            <a:endParaRPr lang="lv-LV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Hierarhijas</a:t>
            </a:r>
            <a:r>
              <a:rPr lang="en-US" dirty="0" smtClean="0"/>
              <a:t> </a:t>
            </a:r>
            <a:r>
              <a:rPr lang="en-US" dirty="0" err="1" smtClean="0"/>
              <a:t>logā</a:t>
            </a:r>
            <a:r>
              <a:rPr lang="en-US" dirty="0" smtClean="0"/>
              <a:t> </a:t>
            </a:r>
            <a:r>
              <a:rPr lang="en-US" dirty="0" err="1" smtClean="0"/>
              <a:t>izveido</a:t>
            </a:r>
            <a:r>
              <a:rPr lang="en-US" dirty="0" smtClean="0"/>
              <a:t> UI </a:t>
            </a:r>
            <a:r>
              <a:rPr lang="en-US" dirty="0" err="1" smtClean="0"/>
              <a:t>elementu</a:t>
            </a:r>
            <a:r>
              <a:rPr lang="en-US" dirty="0" smtClean="0"/>
              <a:t> "Input Field", </a:t>
            </a:r>
            <a:r>
              <a:rPr lang="en-US" dirty="0" err="1" smtClean="0"/>
              <a:t>kas</a:t>
            </a:r>
            <a:r>
              <a:rPr lang="en-US" dirty="0" smtClean="0"/>
              <a:t> </a:t>
            </a:r>
            <a:r>
              <a:rPr lang="en-US" dirty="0" err="1" smtClean="0"/>
              <a:t>nodrošina</a:t>
            </a:r>
            <a:r>
              <a:rPr lang="en-US" dirty="0" smtClean="0"/>
              <a:t> </a:t>
            </a:r>
            <a:r>
              <a:rPr lang="en-US" dirty="0" err="1" smtClean="0"/>
              <a:t>teksta</a:t>
            </a:r>
            <a:r>
              <a:rPr lang="en-US" dirty="0" smtClean="0"/>
              <a:t> un </a:t>
            </a:r>
            <a:r>
              <a:rPr lang="en-US" dirty="0" err="1" smtClean="0"/>
              <a:t>ciparu</a:t>
            </a:r>
            <a:r>
              <a:rPr lang="en-US" dirty="0" smtClean="0"/>
              <a:t> </a:t>
            </a:r>
            <a:r>
              <a:rPr lang="en-US" dirty="0" err="1" smtClean="0"/>
              <a:t>ievadi</a:t>
            </a:r>
            <a:r>
              <a:rPr lang="en-US" dirty="0" smtClean="0"/>
              <a:t>.</a:t>
            </a:r>
            <a:endParaRPr lang="lv-LV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38200" y="3276600"/>
            <a:ext cx="7569200" cy="260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5" name="Straight Connector 4"/>
          <p:cNvCxnSpPr/>
          <p:nvPr/>
        </p:nvCxnSpPr>
        <p:spPr>
          <a:xfrm>
            <a:off x="838200" y="5105400"/>
            <a:ext cx="990600" cy="0"/>
          </a:xfrm>
          <a:prstGeom prst="line">
            <a:avLst/>
          </a:prstGeom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2057400" y="4876800"/>
            <a:ext cx="1295400" cy="0"/>
          </a:xfrm>
          <a:prstGeom prst="line">
            <a:avLst/>
          </a:prstGeom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4419600" y="4953000"/>
            <a:ext cx="1295400" cy="0"/>
          </a:xfrm>
          <a:prstGeom prst="line">
            <a:avLst/>
          </a:prstGeom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6400800" y="5562600"/>
            <a:ext cx="1295400" cy="0"/>
          </a:xfrm>
          <a:prstGeom prst="line">
            <a:avLst/>
          </a:prstGeom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Kā </a:t>
            </a:r>
            <a:r>
              <a:rPr lang="en-US" dirty="0" err="1" smtClean="0"/>
              <a:t>izveidot</a:t>
            </a:r>
            <a:r>
              <a:rPr lang="en-US" dirty="0" smtClean="0"/>
              <a:t> input </a:t>
            </a:r>
            <a:r>
              <a:rPr lang="en-US" dirty="0" err="1" smtClean="0"/>
              <a:t>lauku</a:t>
            </a:r>
            <a:r>
              <a:rPr lang="en-US" dirty="0" smtClean="0"/>
              <a:t>? 1.1</a:t>
            </a:r>
            <a:endParaRPr lang="lv-LV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754563"/>
          </a:xfrm>
        </p:spPr>
        <p:txBody>
          <a:bodyPr/>
          <a:lstStyle/>
          <a:p>
            <a:r>
              <a:rPr lang="en-US" dirty="0" err="1" smtClean="0"/>
              <a:t>Ievietotajam</a:t>
            </a:r>
            <a:r>
              <a:rPr lang="en-US" dirty="0" smtClean="0"/>
              <a:t> UI </a:t>
            </a:r>
            <a:r>
              <a:rPr lang="en-US" dirty="0" err="1" smtClean="0"/>
              <a:t>elementam</a:t>
            </a:r>
            <a:r>
              <a:rPr lang="en-US" dirty="0" smtClean="0"/>
              <a:t> </a:t>
            </a:r>
            <a:r>
              <a:rPr lang="en-US" dirty="0" err="1" smtClean="0"/>
              <a:t>pamaina</a:t>
            </a:r>
            <a:r>
              <a:rPr lang="en-US" dirty="0" smtClean="0"/>
              <a:t> </a:t>
            </a:r>
            <a:r>
              <a:rPr lang="en-US" dirty="0" err="1" smtClean="0"/>
              <a:t>krāsu</a:t>
            </a:r>
            <a:r>
              <a:rPr lang="en-US" dirty="0" smtClean="0"/>
              <a:t> un </a:t>
            </a:r>
            <a:r>
              <a:rPr lang="en-US" dirty="0" err="1" smtClean="0"/>
              <a:t>piešķir</a:t>
            </a:r>
            <a:r>
              <a:rPr lang="en-US" dirty="0" smtClean="0"/>
              <a:t> </a:t>
            </a:r>
            <a:r>
              <a:rPr lang="en-US" dirty="0" err="1" smtClean="0"/>
              <a:t>nosaukumu</a:t>
            </a:r>
            <a:endParaRPr lang="lv-LV" dirty="0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3000" y="2511612"/>
            <a:ext cx="7315200" cy="4117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Kā </a:t>
            </a:r>
            <a:r>
              <a:rPr lang="en-US" dirty="0" err="1" smtClean="0"/>
              <a:t>izveidot</a:t>
            </a:r>
            <a:r>
              <a:rPr lang="en-US" dirty="0" smtClean="0"/>
              <a:t> input </a:t>
            </a:r>
            <a:r>
              <a:rPr lang="en-US" dirty="0" err="1" smtClean="0"/>
              <a:t>lauku</a:t>
            </a:r>
            <a:r>
              <a:rPr lang="en-US" dirty="0" smtClean="0"/>
              <a:t>? 1.2</a:t>
            </a:r>
            <a:endParaRPr lang="lv-LV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830763"/>
          </a:xfrm>
        </p:spPr>
        <p:txBody>
          <a:bodyPr/>
          <a:lstStyle/>
          <a:p>
            <a:r>
              <a:rPr lang="en-US" dirty="0" smtClean="0"/>
              <a:t>"Placeholder" </a:t>
            </a:r>
            <a:r>
              <a:rPr lang="en-US" dirty="0" err="1" smtClean="0"/>
              <a:t>elementam</a:t>
            </a:r>
            <a:r>
              <a:rPr lang="en-US" dirty="0" smtClean="0"/>
              <a:t> </a:t>
            </a:r>
            <a:r>
              <a:rPr lang="en-US" dirty="0" err="1" smtClean="0"/>
              <a:t>ievada</a:t>
            </a:r>
            <a:r>
              <a:rPr lang="en-US" dirty="0" smtClean="0"/>
              <a:t> </a:t>
            </a:r>
            <a:r>
              <a:rPr lang="en-US" dirty="0" err="1" smtClean="0"/>
              <a:t>noklusējuma</a:t>
            </a:r>
            <a:r>
              <a:rPr lang="en-US" dirty="0" smtClean="0"/>
              <a:t> </a:t>
            </a:r>
            <a:r>
              <a:rPr lang="en-US" dirty="0" err="1" smtClean="0"/>
              <a:t>tekstu</a:t>
            </a:r>
            <a:r>
              <a:rPr lang="en-US" dirty="0" smtClean="0"/>
              <a:t> un </a:t>
            </a:r>
            <a:r>
              <a:rPr lang="en-US" dirty="0" err="1" smtClean="0"/>
              <a:t>noformē</a:t>
            </a:r>
            <a:r>
              <a:rPr lang="en-US" dirty="0" smtClean="0"/>
              <a:t> </a:t>
            </a:r>
            <a:r>
              <a:rPr lang="en-US" dirty="0" err="1" smtClean="0"/>
              <a:t>tā</a:t>
            </a:r>
            <a:r>
              <a:rPr lang="en-US" dirty="0" smtClean="0"/>
              <a:t> </a:t>
            </a:r>
            <a:r>
              <a:rPr lang="en-US" dirty="0" err="1" smtClean="0"/>
              <a:t>vizuālo</a:t>
            </a:r>
            <a:r>
              <a:rPr lang="en-US" dirty="0" smtClean="0"/>
              <a:t> </a:t>
            </a:r>
            <a:r>
              <a:rPr lang="en-US" dirty="0" err="1" smtClean="0"/>
              <a:t>izskatu</a:t>
            </a:r>
            <a:r>
              <a:rPr lang="en-US" dirty="0" smtClean="0"/>
              <a:t>.</a:t>
            </a:r>
            <a:endParaRPr lang="lv-LV" dirty="0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2438400"/>
            <a:ext cx="8877251" cy="36735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Kā </a:t>
            </a:r>
            <a:r>
              <a:rPr lang="en-US" dirty="0" err="1" smtClean="0"/>
              <a:t>izveidot</a:t>
            </a:r>
            <a:r>
              <a:rPr lang="en-US" dirty="0" smtClean="0"/>
              <a:t> </a:t>
            </a:r>
            <a:r>
              <a:rPr lang="en-US" dirty="0" err="1" smtClean="0"/>
              <a:t>teksta</a:t>
            </a:r>
            <a:r>
              <a:rPr lang="en-US" dirty="0" smtClean="0"/>
              <a:t> </a:t>
            </a:r>
            <a:r>
              <a:rPr lang="en-US" dirty="0" err="1" smtClean="0"/>
              <a:t>lauku</a:t>
            </a:r>
            <a:r>
              <a:rPr lang="en-US" dirty="0" smtClean="0"/>
              <a:t>? 1</a:t>
            </a:r>
            <a:endParaRPr lang="lv-LV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lv-LV" dirty="0" smtClean="0"/>
              <a:t>Hierarhijas logā izveido UI elementu "Text", kas ļauj attēlot teksta virkni</a:t>
            </a:r>
            <a:endParaRPr lang="lv-LV" dirty="0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38200" y="3276600"/>
            <a:ext cx="7569200" cy="260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5" name="Straight Connector 4"/>
          <p:cNvCxnSpPr/>
          <p:nvPr/>
        </p:nvCxnSpPr>
        <p:spPr>
          <a:xfrm>
            <a:off x="838200" y="5105400"/>
            <a:ext cx="990600" cy="0"/>
          </a:xfrm>
          <a:prstGeom prst="line">
            <a:avLst/>
          </a:prstGeom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2057400" y="4876800"/>
            <a:ext cx="1295400" cy="0"/>
          </a:xfrm>
          <a:prstGeom prst="line">
            <a:avLst/>
          </a:prstGeom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4419600" y="4953000"/>
            <a:ext cx="1295400" cy="0"/>
          </a:xfrm>
          <a:prstGeom prst="line">
            <a:avLst/>
          </a:prstGeom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6400800" y="4876800"/>
            <a:ext cx="1295400" cy="0"/>
          </a:xfrm>
          <a:prstGeom prst="line">
            <a:avLst/>
          </a:prstGeom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Kā </a:t>
            </a:r>
            <a:r>
              <a:rPr lang="en-US" dirty="0" err="1" smtClean="0"/>
              <a:t>izveidot</a:t>
            </a:r>
            <a:r>
              <a:rPr lang="en-US" dirty="0" smtClean="0"/>
              <a:t> </a:t>
            </a:r>
            <a:r>
              <a:rPr lang="en-US" dirty="0" err="1" smtClean="0"/>
              <a:t>teksta</a:t>
            </a:r>
            <a:r>
              <a:rPr lang="en-US" dirty="0" smtClean="0"/>
              <a:t> </a:t>
            </a:r>
            <a:r>
              <a:rPr lang="en-US" dirty="0" err="1" smtClean="0"/>
              <a:t>lauku</a:t>
            </a:r>
            <a:r>
              <a:rPr lang="en-US" dirty="0" smtClean="0"/>
              <a:t>? 1.1</a:t>
            </a:r>
            <a:endParaRPr lang="lv-LV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754563"/>
          </a:xfrm>
        </p:spPr>
        <p:txBody>
          <a:bodyPr/>
          <a:lstStyle/>
          <a:p>
            <a:r>
              <a:rPr lang="en-US" dirty="0" err="1" smtClean="0"/>
              <a:t>Ievietotajam</a:t>
            </a:r>
            <a:r>
              <a:rPr lang="en-US" dirty="0" smtClean="0"/>
              <a:t> UI </a:t>
            </a:r>
            <a:r>
              <a:rPr lang="en-US" dirty="0" err="1" smtClean="0"/>
              <a:t>elementam</a:t>
            </a:r>
            <a:r>
              <a:rPr lang="en-US" dirty="0" smtClean="0"/>
              <a:t> </a:t>
            </a:r>
            <a:r>
              <a:rPr lang="en-US" dirty="0" err="1" smtClean="0"/>
              <a:t>noformē</a:t>
            </a:r>
            <a:r>
              <a:rPr lang="en-US" dirty="0" smtClean="0"/>
              <a:t> </a:t>
            </a:r>
            <a:r>
              <a:rPr lang="en-US" dirty="0" err="1" smtClean="0"/>
              <a:t>teksta</a:t>
            </a:r>
            <a:r>
              <a:rPr lang="en-US" dirty="0" smtClean="0"/>
              <a:t> </a:t>
            </a:r>
            <a:r>
              <a:rPr lang="en-US" dirty="0" err="1" smtClean="0"/>
              <a:t>izskatu</a:t>
            </a:r>
            <a:r>
              <a:rPr lang="en-US" dirty="0" smtClean="0"/>
              <a:t> un </a:t>
            </a:r>
            <a:r>
              <a:rPr lang="en-US" dirty="0" err="1" smtClean="0"/>
              <a:t>piešķir</a:t>
            </a:r>
            <a:r>
              <a:rPr lang="en-US" dirty="0" smtClean="0"/>
              <a:t> </a:t>
            </a:r>
            <a:r>
              <a:rPr lang="en-US" dirty="0" err="1" smtClean="0"/>
              <a:t>nosaukumu</a:t>
            </a:r>
            <a:endParaRPr lang="lv-LV" dirty="0" smtClean="0"/>
          </a:p>
          <a:p>
            <a:endParaRPr lang="lv-LV" dirty="0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47800" y="2667000"/>
            <a:ext cx="6400800" cy="39148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Kā </a:t>
            </a:r>
            <a:r>
              <a:rPr lang="en-US" dirty="0" err="1" smtClean="0"/>
              <a:t>izveidot</a:t>
            </a:r>
            <a:r>
              <a:rPr lang="en-US" dirty="0" smtClean="0"/>
              <a:t> Button? 1</a:t>
            </a:r>
            <a:endParaRPr lang="lv-LV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Hierarhijas</a:t>
            </a:r>
            <a:r>
              <a:rPr lang="en-US" dirty="0" smtClean="0"/>
              <a:t> </a:t>
            </a:r>
            <a:r>
              <a:rPr lang="en-US" dirty="0" err="1" smtClean="0"/>
              <a:t>logā</a:t>
            </a:r>
            <a:r>
              <a:rPr lang="en-US" dirty="0" smtClean="0"/>
              <a:t> </a:t>
            </a:r>
            <a:r>
              <a:rPr lang="en-US" dirty="0" err="1" smtClean="0"/>
              <a:t>izveido</a:t>
            </a:r>
            <a:r>
              <a:rPr lang="en-US" dirty="0" smtClean="0"/>
              <a:t> UI </a:t>
            </a:r>
            <a:r>
              <a:rPr lang="en-US" dirty="0" err="1" smtClean="0"/>
              <a:t>elementu</a:t>
            </a:r>
            <a:r>
              <a:rPr lang="en-US" dirty="0" smtClean="0"/>
              <a:t> "Button", </a:t>
            </a:r>
            <a:r>
              <a:rPr lang="en-US" dirty="0" err="1" smtClean="0"/>
              <a:t>kas</a:t>
            </a:r>
            <a:r>
              <a:rPr lang="en-US" dirty="0" smtClean="0"/>
              <a:t> </a:t>
            </a:r>
            <a:r>
              <a:rPr lang="en-US" dirty="0" err="1" smtClean="0"/>
              <a:t>nodrošina</a:t>
            </a:r>
            <a:r>
              <a:rPr lang="en-US" dirty="0" smtClean="0"/>
              <a:t> </a:t>
            </a:r>
            <a:r>
              <a:rPr lang="en-US" dirty="0" err="1" smtClean="0"/>
              <a:t>pogas</a:t>
            </a:r>
            <a:r>
              <a:rPr lang="en-US" dirty="0" smtClean="0"/>
              <a:t> </a:t>
            </a:r>
            <a:r>
              <a:rPr lang="en-US" dirty="0" err="1" smtClean="0"/>
              <a:t>funkcionalitāti</a:t>
            </a:r>
            <a:r>
              <a:rPr lang="en-US" dirty="0" smtClean="0"/>
              <a:t>.</a:t>
            </a:r>
            <a:endParaRPr lang="lv-LV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38200" y="3276600"/>
            <a:ext cx="7569200" cy="260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5" name="Straight Connector 4"/>
          <p:cNvCxnSpPr/>
          <p:nvPr/>
        </p:nvCxnSpPr>
        <p:spPr>
          <a:xfrm>
            <a:off x="838200" y="5105400"/>
            <a:ext cx="990600" cy="0"/>
          </a:xfrm>
          <a:prstGeom prst="line">
            <a:avLst/>
          </a:prstGeom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2057400" y="4876800"/>
            <a:ext cx="1295400" cy="0"/>
          </a:xfrm>
          <a:prstGeom prst="line">
            <a:avLst/>
          </a:prstGeom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4419600" y="4953000"/>
            <a:ext cx="1295400" cy="0"/>
          </a:xfrm>
          <a:prstGeom prst="line">
            <a:avLst/>
          </a:prstGeom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6400800" y="5105400"/>
            <a:ext cx="1295400" cy="0"/>
          </a:xfrm>
          <a:prstGeom prst="line">
            <a:avLst/>
          </a:prstGeom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Kā </a:t>
            </a:r>
            <a:r>
              <a:rPr lang="en-US" dirty="0" err="1" smtClean="0"/>
              <a:t>izveidot</a:t>
            </a:r>
            <a:r>
              <a:rPr lang="en-US" dirty="0" smtClean="0"/>
              <a:t> Button? 1.1</a:t>
            </a:r>
            <a:endParaRPr lang="lv-LV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Pogai</a:t>
            </a:r>
            <a:r>
              <a:rPr lang="en-US" dirty="0" smtClean="0"/>
              <a:t> </a:t>
            </a:r>
            <a:r>
              <a:rPr lang="en-US" dirty="0" err="1" smtClean="0"/>
              <a:t>piešķir</a:t>
            </a:r>
            <a:r>
              <a:rPr lang="en-US" dirty="0" smtClean="0"/>
              <a:t> </a:t>
            </a:r>
            <a:r>
              <a:rPr lang="en-US" dirty="0" err="1" smtClean="0"/>
              <a:t>nosaukumu</a:t>
            </a:r>
            <a:r>
              <a:rPr lang="en-US" dirty="0" smtClean="0"/>
              <a:t> un </a:t>
            </a:r>
            <a:r>
              <a:rPr lang="en-US" dirty="0" err="1" smtClean="0"/>
              <a:t>pamaina</a:t>
            </a:r>
            <a:r>
              <a:rPr lang="en-US" dirty="0" smtClean="0"/>
              <a:t> </a:t>
            </a:r>
            <a:r>
              <a:rPr lang="en-US" dirty="0" err="1" smtClean="0"/>
              <a:t>krāsu</a:t>
            </a:r>
            <a:endParaRPr lang="lv-LV" dirty="0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28800" y="2362200"/>
            <a:ext cx="5105400" cy="41301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Ko</a:t>
            </a:r>
            <a:r>
              <a:rPr lang="en-US" dirty="0" smtClean="0"/>
              <a:t> </a:t>
            </a:r>
            <a:r>
              <a:rPr lang="en-US" dirty="0" err="1" smtClean="0"/>
              <a:t>varēs</a:t>
            </a:r>
            <a:r>
              <a:rPr lang="en-US" dirty="0" smtClean="0"/>
              <a:t> </a:t>
            </a:r>
            <a:r>
              <a:rPr lang="en-US" dirty="0" err="1" smtClean="0"/>
              <a:t>iemācīties</a:t>
            </a:r>
            <a:r>
              <a:rPr lang="en-US" dirty="0" smtClean="0"/>
              <a:t>?</a:t>
            </a:r>
            <a:endParaRPr lang="lv-LV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Kas</a:t>
            </a:r>
            <a:r>
              <a:rPr lang="en-US" dirty="0" smtClean="0"/>
              <a:t> </a:t>
            </a:r>
            <a:r>
              <a:rPr lang="en-US" dirty="0" err="1" smtClean="0"/>
              <a:t>ir</a:t>
            </a:r>
            <a:r>
              <a:rPr lang="en-US" dirty="0" smtClean="0"/>
              <a:t> </a:t>
            </a:r>
            <a:r>
              <a:rPr lang="en-US" dirty="0" err="1" smtClean="0"/>
              <a:t>spēļu</a:t>
            </a:r>
            <a:r>
              <a:rPr lang="en-US" dirty="0" smtClean="0"/>
              <a:t> </a:t>
            </a:r>
            <a:r>
              <a:rPr lang="en-US" dirty="0" err="1" smtClean="0"/>
              <a:t>dzinis</a:t>
            </a:r>
            <a:r>
              <a:rPr lang="en-US" dirty="0" smtClean="0"/>
              <a:t> un Unity?</a:t>
            </a:r>
          </a:p>
          <a:p>
            <a:r>
              <a:rPr lang="en-US" dirty="0" err="1" smtClean="0"/>
              <a:t>Kas</a:t>
            </a:r>
            <a:r>
              <a:rPr lang="en-US" dirty="0" smtClean="0"/>
              <a:t> </a:t>
            </a:r>
            <a:r>
              <a:rPr lang="en-US" dirty="0" err="1" smtClean="0"/>
              <a:t>ir</a:t>
            </a:r>
            <a:r>
              <a:rPr lang="en-US" dirty="0" smtClean="0"/>
              <a:t> C#?</a:t>
            </a:r>
          </a:p>
          <a:p>
            <a:r>
              <a:rPr lang="en-US" dirty="0" smtClean="0"/>
              <a:t>Kā </a:t>
            </a:r>
            <a:r>
              <a:rPr lang="en-US" dirty="0" err="1" smtClean="0"/>
              <a:t>izveidot</a:t>
            </a:r>
            <a:r>
              <a:rPr lang="en-US" dirty="0" smtClean="0"/>
              <a:t> </a:t>
            </a:r>
            <a:r>
              <a:rPr lang="en-US" dirty="0" err="1" smtClean="0"/>
              <a:t>jaunu</a:t>
            </a:r>
            <a:r>
              <a:rPr lang="en-US" dirty="0" smtClean="0"/>
              <a:t> </a:t>
            </a:r>
            <a:r>
              <a:rPr lang="en-US" dirty="0" err="1" smtClean="0"/>
              <a:t>projektu</a:t>
            </a:r>
            <a:r>
              <a:rPr lang="en-US" dirty="0" smtClean="0"/>
              <a:t>?</a:t>
            </a:r>
          </a:p>
          <a:p>
            <a:r>
              <a:rPr lang="en-US" dirty="0" err="1" smtClean="0"/>
              <a:t>Darbības</a:t>
            </a:r>
            <a:r>
              <a:rPr lang="en-US" dirty="0" smtClean="0"/>
              <a:t> </a:t>
            </a:r>
            <a:r>
              <a:rPr lang="en-US" dirty="0" err="1" smtClean="0"/>
              <a:t>ar</a:t>
            </a:r>
            <a:r>
              <a:rPr lang="en-US" dirty="0" smtClean="0"/>
              <a:t> </a:t>
            </a:r>
            <a:r>
              <a:rPr lang="en-US" dirty="0" err="1" smtClean="0"/>
              <a:t>dažādiem</a:t>
            </a:r>
            <a:r>
              <a:rPr lang="en-US" dirty="0" smtClean="0"/>
              <a:t> Unity UI </a:t>
            </a:r>
            <a:r>
              <a:rPr lang="en-US" dirty="0" err="1" smtClean="0"/>
              <a:t>elementiem</a:t>
            </a:r>
            <a:r>
              <a:rPr lang="en-US" dirty="0" smtClean="0"/>
              <a:t>?</a:t>
            </a:r>
            <a:endParaRPr lang="lv-LV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Kā </a:t>
            </a:r>
            <a:r>
              <a:rPr lang="en-US" dirty="0" err="1" smtClean="0"/>
              <a:t>izveidot</a:t>
            </a:r>
            <a:r>
              <a:rPr lang="en-US" dirty="0" smtClean="0"/>
              <a:t> Button? 1.2</a:t>
            </a:r>
            <a:endParaRPr lang="lv-LV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4678363"/>
          </a:xfrm>
        </p:spPr>
        <p:txBody>
          <a:bodyPr/>
          <a:lstStyle/>
          <a:p>
            <a:r>
              <a:rPr lang="en-US" dirty="0" err="1" smtClean="0"/>
              <a:t>Noformē</a:t>
            </a:r>
            <a:r>
              <a:rPr lang="en-US" dirty="0" smtClean="0"/>
              <a:t> </a:t>
            </a:r>
            <a:r>
              <a:rPr lang="en-US" dirty="0" err="1" smtClean="0"/>
              <a:t>pogas</a:t>
            </a:r>
            <a:r>
              <a:rPr lang="en-US" dirty="0" smtClean="0"/>
              <a:t> </a:t>
            </a:r>
            <a:r>
              <a:rPr lang="en-US" dirty="0" err="1" smtClean="0"/>
              <a:t>tekstu</a:t>
            </a:r>
            <a:r>
              <a:rPr lang="en-US" dirty="0" smtClean="0"/>
              <a:t> (</a:t>
            </a:r>
            <a:r>
              <a:rPr lang="en-US" dirty="0" err="1" smtClean="0"/>
              <a:t>ir</a:t>
            </a:r>
            <a:r>
              <a:rPr lang="en-US" dirty="0" smtClean="0"/>
              <a:t> </a:t>
            </a:r>
            <a:r>
              <a:rPr lang="en-US" dirty="0" err="1" smtClean="0"/>
              <a:t>iespējams</a:t>
            </a:r>
            <a:r>
              <a:rPr lang="en-US" dirty="0" smtClean="0"/>
              <a:t> </a:t>
            </a:r>
            <a:r>
              <a:rPr lang="en-US" dirty="0" err="1" smtClean="0"/>
              <a:t>arī</a:t>
            </a:r>
            <a:r>
              <a:rPr lang="en-US" dirty="0" smtClean="0"/>
              <a:t> </a:t>
            </a:r>
            <a:r>
              <a:rPr lang="en-US" dirty="0" err="1" smtClean="0"/>
              <a:t>ar</a:t>
            </a:r>
            <a:r>
              <a:rPr lang="en-US" dirty="0" smtClean="0"/>
              <a:t> </a:t>
            </a:r>
            <a:r>
              <a:rPr lang="en-US" dirty="0" err="1" smtClean="0"/>
              <a:t>skriptu</a:t>
            </a:r>
            <a:r>
              <a:rPr lang="en-US" dirty="0" smtClean="0"/>
              <a:t> </a:t>
            </a:r>
            <a:r>
              <a:rPr lang="en-US" dirty="0" err="1" smtClean="0"/>
              <a:t>palīdzību</a:t>
            </a:r>
            <a:r>
              <a:rPr lang="en-US" dirty="0" smtClean="0"/>
              <a:t>)</a:t>
            </a:r>
            <a:endParaRPr lang="lv-LV" dirty="0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2667000"/>
            <a:ext cx="8416925" cy="3649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Kā </a:t>
            </a:r>
            <a:r>
              <a:rPr lang="en-US" dirty="0" err="1" smtClean="0"/>
              <a:t>attēlot</a:t>
            </a:r>
            <a:r>
              <a:rPr lang="en-US" dirty="0" smtClean="0"/>
              <a:t> </a:t>
            </a:r>
            <a:r>
              <a:rPr lang="en-US" dirty="0" err="1" smtClean="0"/>
              <a:t>tekstu</a:t>
            </a:r>
            <a:r>
              <a:rPr lang="en-US" dirty="0" smtClean="0"/>
              <a:t>? 1</a:t>
            </a:r>
            <a:endParaRPr lang="lv-LV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Mapē</a:t>
            </a:r>
            <a:r>
              <a:rPr lang="en-US" dirty="0" smtClean="0"/>
              <a:t> “</a:t>
            </a:r>
            <a:r>
              <a:rPr lang="en-US" dirty="0" err="1" smtClean="0"/>
              <a:t>Skripti</a:t>
            </a:r>
            <a:r>
              <a:rPr lang="en-US" dirty="0" smtClean="0"/>
              <a:t>” </a:t>
            </a:r>
            <a:r>
              <a:rPr lang="en-US" dirty="0" err="1" smtClean="0"/>
              <a:t>izveidojam</a:t>
            </a:r>
            <a:r>
              <a:rPr lang="en-US" dirty="0" smtClean="0"/>
              <a:t> </a:t>
            </a:r>
            <a:r>
              <a:rPr lang="en-US" dirty="0" err="1" smtClean="0"/>
              <a:t>jaunu</a:t>
            </a:r>
            <a:r>
              <a:rPr lang="en-US" dirty="0" smtClean="0"/>
              <a:t> C# </a:t>
            </a:r>
            <a:r>
              <a:rPr lang="en-US" dirty="0" err="1" smtClean="0"/>
              <a:t>skriptu</a:t>
            </a:r>
            <a:r>
              <a:rPr lang="en-US" dirty="0" smtClean="0"/>
              <a:t>.</a:t>
            </a:r>
            <a:endParaRPr lang="lv-LV" dirty="0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2438400"/>
            <a:ext cx="8332776" cy="3041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5" name="Straight Connector 4"/>
          <p:cNvCxnSpPr/>
          <p:nvPr/>
        </p:nvCxnSpPr>
        <p:spPr>
          <a:xfrm>
            <a:off x="762000" y="4495800"/>
            <a:ext cx="990600" cy="0"/>
          </a:xfrm>
          <a:prstGeom prst="line">
            <a:avLst/>
          </a:prstGeom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2438400" y="3657600"/>
            <a:ext cx="990600" cy="0"/>
          </a:xfrm>
          <a:prstGeom prst="line">
            <a:avLst/>
          </a:prstGeom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6096000" y="3429000"/>
            <a:ext cx="990600" cy="0"/>
          </a:xfrm>
          <a:prstGeom prst="line">
            <a:avLst/>
          </a:prstGeom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Kā </a:t>
            </a:r>
            <a:r>
              <a:rPr lang="en-US" dirty="0" err="1" smtClean="0"/>
              <a:t>attēlot</a:t>
            </a:r>
            <a:r>
              <a:rPr lang="en-US" dirty="0" smtClean="0"/>
              <a:t> </a:t>
            </a:r>
            <a:r>
              <a:rPr lang="en-US" dirty="0" err="1" smtClean="0"/>
              <a:t>tekstu</a:t>
            </a:r>
            <a:r>
              <a:rPr lang="en-US" dirty="0" smtClean="0"/>
              <a:t>? 1.1</a:t>
            </a:r>
            <a:endParaRPr lang="lv-LV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4678363"/>
          </a:xfrm>
        </p:spPr>
        <p:txBody>
          <a:bodyPr/>
          <a:lstStyle/>
          <a:p>
            <a:r>
              <a:rPr lang="en-US" dirty="0" err="1" smtClean="0"/>
              <a:t>Hierarhijas</a:t>
            </a:r>
            <a:r>
              <a:rPr lang="en-US" dirty="0" smtClean="0"/>
              <a:t> </a:t>
            </a:r>
            <a:r>
              <a:rPr lang="en-US" dirty="0" err="1" smtClean="0"/>
              <a:t>logā</a:t>
            </a:r>
            <a:r>
              <a:rPr lang="en-US" dirty="0" smtClean="0"/>
              <a:t> </a:t>
            </a:r>
            <a:r>
              <a:rPr lang="en-US" dirty="0" err="1" smtClean="0"/>
              <a:t>izveido</a:t>
            </a:r>
            <a:r>
              <a:rPr lang="en-US" dirty="0" smtClean="0"/>
              <a:t> </a:t>
            </a:r>
            <a:r>
              <a:rPr lang="en-US" dirty="0" err="1" smtClean="0"/>
              <a:t>tukšu</a:t>
            </a:r>
            <a:r>
              <a:rPr lang="en-US" dirty="0" smtClean="0"/>
              <a:t> </a:t>
            </a:r>
            <a:r>
              <a:rPr lang="en-US" dirty="0" err="1" smtClean="0"/>
              <a:t>objektu</a:t>
            </a:r>
            <a:r>
              <a:rPr lang="en-US" dirty="0" smtClean="0"/>
              <a:t> (Empty), </a:t>
            </a:r>
            <a:r>
              <a:rPr lang="en-US" dirty="0" err="1" smtClean="0"/>
              <a:t>kam</a:t>
            </a:r>
            <a:r>
              <a:rPr lang="en-US" dirty="0" smtClean="0"/>
              <a:t> </a:t>
            </a:r>
            <a:r>
              <a:rPr lang="en-US" dirty="0" err="1" smtClean="0"/>
              <a:t>piesaista</a:t>
            </a:r>
            <a:r>
              <a:rPr lang="en-US" dirty="0" smtClean="0"/>
              <a:t> "</a:t>
            </a:r>
            <a:r>
              <a:rPr lang="lv-LV" dirty="0" smtClean="0"/>
              <a:t>TekstaParadisana</a:t>
            </a:r>
            <a:r>
              <a:rPr lang="en-US" dirty="0" smtClean="0"/>
              <a:t>.</a:t>
            </a:r>
            <a:r>
              <a:rPr lang="en-US" dirty="0" err="1" smtClean="0"/>
              <a:t>cs</a:t>
            </a:r>
            <a:r>
              <a:rPr lang="en-US" dirty="0" smtClean="0"/>
              <a:t>" </a:t>
            </a:r>
            <a:r>
              <a:rPr lang="en-US" dirty="0" err="1" smtClean="0"/>
              <a:t>skriptu</a:t>
            </a:r>
            <a:r>
              <a:rPr lang="en-US" dirty="0" smtClean="0"/>
              <a:t>.</a:t>
            </a:r>
          </a:p>
          <a:p>
            <a:pPr>
              <a:buNone/>
            </a:pPr>
            <a:endParaRPr lang="lv-LV" dirty="0"/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57400" y="2590800"/>
            <a:ext cx="5329571" cy="4014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5" name="Straight Connector 4"/>
          <p:cNvCxnSpPr/>
          <p:nvPr/>
        </p:nvCxnSpPr>
        <p:spPr>
          <a:xfrm>
            <a:off x="3886200" y="3276600"/>
            <a:ext cx="990600" cy="0"/>
          </a:xfrm>
          <a:prstGeom prst="line">
            <a:avLst/>
          </a:prstGeom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3048000" y="5562600"/>
            <a:ext cx="457200" cy="0"/>
          </a:xfrm>
          <a:prstGeom prst="line">
            <a:avLst/>
          </a:prstGeom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Kā </a:t>
            </a:r>
            <a:r>
              <a:rPr lang="en-US" dirty="0" err="1" smtClean="0"/>
              <a:t>attēlot</a:t>
            </a:r>
            <a:r>
              <a:rPr lang="en-US" dirty="0" smtClean="0"/>
              <a:t> </a:t>
            </a:r>
            <a:r>
              <a:rPr lang="en-US" dirty="0" err="1" smtClean="0"/>
              <a:t>tekstu</a:t>
            </a:r>
            <a:r>
              <a:rPr lang="en-US" dirty="0" smtClean="0"/>
              <a:t>? 1.2</a:t>
            </a:r>
            <a:endParaRPr lang="lv-LV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4678363"/>
          </a:xfrm>
        </p:spPr>
        <p:txBody>
          <a:bodyPr/>
          <a:lstStyle/>
          <a:p>
            <a:r>
              <a:rPr lang="en-US" dirty="0" err="1" smtClean="0"/>
              <a:t>Skriptu</a:t>
            </a:r>
            <a:r>
              <a:rPr lang="en-US" dirty="0" smtClean="0"/>
              <a:t> </a:t>
            </a:r>
            <a:r>
              <a:rPr lang="en-US" dirty="0" err="1" smtClean="0"/>
              <a:t>velc</a:t>
            </a:r>
            <a:r>
              <a:rPr lang="en-US" dirty="0" smtClean="0"/>
              <a:t> </a:t>
            </a:r>
            <a:r>
              <a:rPr lang="en-US" dirty="0" err="1" smtClean="0"/>
              <a:t>uz</a:t>
            </a:r>
            <a:r>
              <a:rPr lang="en-US" dirty="0" smtClean="0"/>
              <a:t> “</a:t>
            </a:r>
            <a:r>
              <a:rPr lang="en-US" dirty="0" err="1" smtClean="0"/>
              <a:t>ScriptHolder</a:t>
            </a:r>
            <a:r>
              <a:rPr lang="en-US" dirty="0" smtClean="0"/>
              <a:t>”</a:t>
            </a:r>
            <a:endParaRPr lang="lv-LV" dirty="0"/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81200" y="2133600"/>
            <a:ext cx="5334000" cy="43438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6" name="Straight Arrow Connector 5"/>
          <p:cNvCxnSpPr/>
          <p:nvPr/>
        </p:nvCxnSpPr>
        <p:spPr>
          <a:xfrm>
            <a:off x="2819400" y="2514600"/>
            <a:ext cx="304800" cy="3810000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Kā </a:t>
            </a:r>
            <a:r>
              <a:rPr lang="en-US" dirty="0" err="1" smtClean="0"/>
              <a:t>attēlot</a:t>
            </a:r>
            <a:r>
              <a:rPr lang="en-US" dirty="0" smtClean="0"/>
              <a:t> </a:t>
            </a:r>
            <a:r>
              <a:rPr lang="en-US" dirty="0" err="1" smtClean="0"/>
              <a:t>tekstu</a:t>
            </a:r>
            <a:r>
              <a:rPr lang="en-US" dirty="0" smtClean="0"/>
              <a:t>? 1.3</a:t>
            </a:r>
            <a:endParaRPr lang="lv-LV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4678363"/>
          </a:xfrm>
        </p:spPr>
        <p:txBody>
          <a:bodyPr/>
          <a:lstStyle/>
          <a:p>
            <a:r>
              <a:rPr lang="en-US" dirty="0" smtClean="0"/>
              <a:t>Visual Studio </a:t>
            </a:r>
            <a:r>
              <a:rPr lang="en-US" dirty="0" err="1" smtClean="0"/>
              <a:t>atver</a:t>
            </a:r>
            <a:r>
              <a:rPr lang="en-US" dirty="0" smtClean="0"/>
              <a:t> "</a:t>
            </a:r>
            <a:r>
              <a:rPr lang="lv-LV" dirty="0" smtClean="0"/>
              <a:t> TekstaParadisana</a:t>
            </a:r>
            <a:r>
              <a:rPr lang="en-US" dirty="0" smtClean="0"/>
              <a:t>.</a:t>
            </a:r>
            <a:r>
              <a:rPr lang="en-US" dirty="0" err="1" smtClean="0"/>
              <a:t>cs</a:t>
            </a:r>
            <a:r>
              <a:rPr lang="en-US" dirty="0" smtClean="0"/>
              <a:t>" </a:t>
            </a:r>
            <a:r>
              <a:rPr lang="en-US" dirty="0" err="1" smtClean="0"/>
              <a:t>skriptu</a:t>
            </a:r>
            <a:r>
              <a:rPr lang="en-US" dirty="0" smtClean="0"/>
              <a:t> un </a:t>
            </a:r>
            <a:r>
              <a:rPr lang="en-US" dirty="0" err="1" smtClean="0"/>
              <a:t>uzraksti</a:t>
            </a:r>
            <a:r>
              <a:rPr lang="en-US" dirty="0" smtClean="0"/>
              <a:t> </a:t>
            </a:r>
            <a:r>
              <a:rPr lang="en-US" dirty="0" err="1" smtClean="0"/>
              <a:t>programmas</a:t>
            </a:r>
            <a:r>
              <a:rPr lang="en-US" dirty="0" smtClean="0"/>
              <a:t> </a:t>
            </a:r>
            <a:r>
              <a:rPr lang="en-US" dirty="0" err="1" smtClean="0"/>
              <a:t>kodu</a:t>
            </a:r>
            <a:r>
              <a:rPr lang="en-US" dirty="0"/>
              <a:t>:</a:t>
            </a:r>
            <a:endParaRPr lang="lv-LV" dirty="0"/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2743200"/>
            <a:ext cx="8922948" cy="342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Kā </a:t>
            </a:r>
            <a:r>
              <a:rPr lang="en-US" dirty="0" err="1" smtClean="0"/>
              <a:t>attēlot</a:t>
            </a:r>
            <a:r>
              <a:rPr lang="en-US" dirty="0" smtClean="0"/>
              <a:t> </a:t>
            </a:r>
            <a:r>
              <a:rPr lang="en-US" dirty="0" err="1" smtClean="0"/>
              <a:t>tekstu</a:t>
            </a:r>
            <a:r>
              <a:rPr lang="en-US" dirty="0" smtClean="0"/>
              <a:t>? 1.4</a:t>
            </a:r>
            <a:endParaRPr lang="lv-LV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495800" cy="4525963"/>
          </a:xfrm>
        </p:spPr>
        <p:txBody>
          <a:bodyPr/>
          <a:lstStyle/>
          <a:p>
            <a:r>
              <a:rPr lang="lv-LV" dirty="0" smtClean="0"/>
              <a:t>norāda references uz nepieciešamajiem objektiem</a:t>
            </a:r>
            <a:endParaRPr lang="lv-LV" dirty="0"/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76800" y="1676400"/>
            <a:ext cx="3143250" cy="4591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5" name="Straight Connector 4"/>
          <p:cNvCxnSpPr/>
          <p:nvPr/>
        </p:nvCxnSpPr>
        <p:spPr>
          <a:xfrm>
            <a:off x="6324600" y="5410200"/>
            <a:ext cx="990600" cy="0"/>
          </a:xfrm>
          <a:prstGeom prst="line">
            <a:avLst/>
          </a:prstGeom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6324600" y="5638800"/>
            <a:ext cx="990600" cy="0"/>
          </a:xfrm>
          <a:prstGeom prst="line">
            <a:avLst/>
          </a:prstGeom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Kā </a:t>
            </a:r>
            <a:r>
              <a:rPr lang="en-US" dirty="0" err="1" smtClean="0"/>
              <a:t>attēlot</a:t>
            </a:r>
            <a:r>
              <a:rPr lang="en-US" dirty="0" smtClean="0"/>
              <a:t> </a:t>
            </a:r>
            <a:r>
              <a:rPr lang="en-US" dirty="0" err="1" smtClean="0"/>
              <a:t>tekstu</a:t>
            </a:r>
            <a:r>
              <a:rPr lang="en-US" dirty="0" smtClean="0"/>
              <a:t>? 1.5</a:t>
            </a:r>
            <a:endParaRPr lang="lv-LV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830763"/>
          </a:xfrm>
        </p:spPr>
        <p:txBody>
          <a:bodyPr/>
          <a:lstStyle/>
          <a:p>
            <a:r>
              <a:rPr lang="lv-LV" dirty="0" smtClean="0"/>
              <a:t>Izveidojiet “On Click” notikumu pogai, tā, ka, kad uz tās tiek noklikšķināts, ievadītais teksts tiek parādīts teksta izvades laukā.</a:t>
            </a:r>
          </a:p>
          <a:p>
            <a:pPr>
              <a:buNone/>
            </a:pPr>
            <a:endParaRPr lang="lv-LV" dirty="0"/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3124200"/>
            <a:ext cx="4672183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584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38800" y="3429000"/>
            <a:ext cx="29337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5844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971800" y="4953000"/>
            <a:ext cx="4276090" cy="1644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7" name="Straight Connector 6"/>
          <p:cNvCxnSpPr/>
          <p:nvPr/>
        </p:nvCxnSpPr>
        <p:spPr>
          <a:xfrm>
            <a:off x="7848600" y="4495800"/>
            <a:ext cx="381000" cy="0"/>
          </a:xfrm>
          <a:prstGeom prst="line">
            <a:avLst/>
          </a:prstGeom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Kā </a:t>
            </a:r>
            <a:r>
              <a:rPr lang="en-US" dirty="0" err="1" smtClean="0"/>
              <a:t>ievietot</a:t>
            </a:r>
            <a:r>
              <a:rPr lang="en-US" dirty="0" smtClean="0"/>
              <a:t> </a:t>
            </a:r>
            <a:r>
              <a:rPr lang="en-US" dirty="0" err="1" smtClean="0"/>
              <a:t>attēlus</a:t>
            </a:r>
            <a:r>
              <a:rPr lang="en-US" dirty="0" smtClean="0"/>
              <a:t>? 1</a:t>
            </a:r>
            <a:endParaRPr lang="lv-LV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906963"/>
          </a:xfrm>
        </p:spPr>
        <p:txBody>
          <a:bodyPr/>
          <a:lstStyle/>
          <a:p>
            <a:r>
              <a:rPr lang="en-US" dirty="0" err="1" smtClean="0"/>
              <a:t>Izveidojiet</a:t>
            </a:r>
            <a:r>
              <a:rPr lang="en-US" dirty="0" smtClean="0"/>
              <a:t> UI </a:t>
            </a:r>
            <a:r>
              <a:rPr lang="en-US" dirty="0" err="1" smtClean="0"/>
              <a:t>elementu</a:t>
            </a:r>
            <a:r>
              <a:rPr lang="en-US" dirty="0" smtClean="0"/>
              <a:t> “Image” </a:t>
            </a:r>
            <a:r>
              <a:rPr lang="en-US" dirty="0" err="1" smtClean="0"/>
              <a:t>Hierarhijas</a:t>
            </a:r>
            <a:r>
              <a:rPr lang="en-US" dirty="0" smtClean="0"/>
              <a:t> </a:t>
            </a:r>
            <a:r>
              <a:rPr lang="en-US" dirty="0" err="1" smtClean="0"/>
              <a:t>logā</a:t>
            </a:r>
            <a:r>
              <a:rPr lang="en-US" dirty="0" smtClean="0"/>
              <a:t>, </a:t>
            </a:r>
            <a:r>
              <a:rPr lang="en-US" dirty="0" err="1" smtClean="0"/>
              <a:t>kas</a:t>
            </a:r>
            <a:r>
              <a:rPr lang="en-US" dirty="0" smtClean="0"/>
              <a:t> </a:t>
            </a:r>
            <a:r>
              <a:rPr lang="en-US" dirty="0" err="1" smtClean="0"/>
              <a:t>attēlos</a:t>
            </a:r>
            <a:r>
              <a:rPr lang="en-US" dirty="0" smtClean="0"/>
              <a:t> C# logo </a:t>
            </a:r>
            <a:r>
              <a:rPr lang="en-US" dirty="0" err="1" smtClean="0"/>
              <a:t>attēlu</a:t>
            </a:r>
            <a:r>
              <a:rPr lang="en-US" dirty="0" smtClean="0"/>
              <a:t>.</a:t>
            </a:r>
          </a:p>
          <a:p>
            <a:pPr>
              <a:buNone/>
            </a:pPr>
            <a:endParaRPr lang="lv-LV" dirty="0"/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00200" y="2438400"/>
            <a:ext cx="6172200" cy="42327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5" name="Straight Connector 4"/>
          <p:cNvCxnSpPr/>
          <p:nvPr/>
        </p:nvCxnSpPr>
        <p:spPr>
          <a:xfrm>
            <a:off x="2057400" y="5943600"/>
            <a:ext cx="990600" cy="0"/>
          </a:xfrm>
          <a:prstGeom prst="line">
            <a:avLst/>
          </a:prstGeom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5486400" y="2971800"/>
            <a:ext cx="990600" cy="0"/>
          </a:xfrm>
          <a:prstGeom prst="line">
            <a:avLst/>
          </a:prstGeom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3276600" y="5867400"/>
            <a:ext cx="990600" cy="0"/>
          </a:xfrm>
          <a:prstGeom prst="line">
            <a:avLst/>
          </a:prstGeom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Kā </a:t>
            </a:r>
            <a:r>
              <a:rPr lang="en-US" dirty="0" err="1" smtClean="0"/>
              <a:t>ievietot</a:t>
            </a:r>
            <a:r>
              <a:rPr lang="en-US" dirty="0" smtClean="0"/>
              <a:t> </a:t>
            </a:r>
            <a:r>
              <a:rPr lang="en-US" dirty="0" err="1" smtClean="0"/>
              <a:t>attēlus</a:t>
            </a:r>
            <a:r>
              <a:rPr lang="en-US" dirty="0" smtClean="0"/>
              <a:t>? 1.1</a:t>
            </a:r>
            <a:endParaRPr lang="lv-LV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Ievieto</a:t>
            </a:r>
            <a:r>
              <a:rPr lang="en-US" dirty="0" smtClean="0"/>
              <a:t> </a:t>
            </a:r>
            <a:r>
              <a:rPr lang="en-US" dirty="0" err="1" smtClean="0"/>
              <a:t>attēlu</a:t>
            </a:r>
            <a:r>
              <a:rPr lang="en-US" dirty="0" smtClean="0"/>
              <a:t>, </a:t>
            </a:r>
            <a:r>
              <a:rPr lang="en-US" dirty="0" err="1" smtClean="0"/>
              <a:t>kuru</a:t>
            </a:r>
            <a:r>
              <a:rPr lang="en-US" dirty="0" smtClean="0"/>
              <a:t> </a:t>
            </a:r>
            <a:r>
              <a:rPr lang="en-US" dirty="0" err="1" smtClean="0"/>
              <a:t>vēlies</a:t>
            </a:r>
            <a:r>
              <a:rPr lang="en-US" dirty="0" smtClean="0"/>
              <a:t> </a:t>
            </a:r>
            <a:r>
              <a:rPr lang="en-US" dirty="0" err="1" smtClean="0"/>
              <a:t>attēlot</a:t>
            </a:r>
            <a:r>
              <a:rPr lang="en-US" dirty="0" smtClean="0"/>
              <a:t> Image </a:t>
            </a:r>
            <a:r>
              <a:rPr lang="en-US" dirty="0" err="1" smtClean="0"/>
              <a:t>objektā</a:t>
            </a:r>
            <a:endParaRPr lang="lv-LV" dirty="0"/>
          </a:p>
        </p:txBody>
      </p:sp>
      <p:pic>
        <p:nvPicPr>
          <p:cNvPr id="3789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3000" y="3124200"/>
            <a:ext cx="6597650" cy="292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5" name="Straight Connector 4"/>
          <p:cNvCxnSpPr/>
          <p:nvPr/>
        </p:nvCxnSpPr>
        <p:spPr>
          <a:xfrm>
            <a:off x="4800600" y="4800600"/>
            <a:ext cx="990600" cy="0"/>
          </a:xfrm>
          <a:prstGeom prst="line">
            <a:avLst/>
          </a:prstGeom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Kā </a:t>
            </a:r>
            <a:r>
              <a:rPr lang="en-US" dirty="0" err="1" smtClean="0"/>
              <a:t>strādāt</a:t>
            </a:r>
            <a:r>
              <a:rPr lang="en-US" dirty="0" smtClean="0"/>
              <a:t> </a:t>
            </a:r>
            <a:r>
              <a:rPr lang="en-US" dirty="0" err="1" smtClean="0"/>
              <a:t>ar</a:t>
            </a:r>
            <a:r>
              <a:rPr lang="en-US" dirty="0" smtClean="0"/>
              <a:t> Toggle </a:t>
            </a:r>
            <a:r>
              <a:rPr lang="en-US" dirty="0" err="1" smtClean="0"/>
              <a:t>pogām</a:t>
            </a:r>
            <a:r>
              <a:rPr lang="en-US" dirty="0" smtClean="0"/>
              <a:t>? 1</a:t>
            </a:r>
            <a:endParaRPr lang="lv-LV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830763"/>
          </a:xfrm>
        </p:spPr>
        <p:txBody>
          <a:bodyPr/>
          <a:lstStyle/>
          <a:p>
            <a:r>
              <a:rPr lang="en-US" dirty="0" err="1" smtClean="0"/>
              <a:t>Hierarhijas</a:t>
            </a:r>
            <a:r>
              <a:rPr lang="en-US" dirty="0" smtClean="0"/>
              <a:t> </a:t>
            </a:r>
            <a:r>
              <a:rPr lang="en-US" dirty="0" err="1" smtClean="0"/>
              <a:t>logā</a:t>
            </a:r>
            <a:r>
              <a:rPr lang="en-US" dirty="0" smtClean="0"/>
              <a:t> </a:t>
            </a:r>
            <a:r>
              <a:rPr lang="en-US" dirty="0" err="1" smtClean="0"/>
              <a:t>izveido</a:t>
            </a:r>
            <a:r>
              <a:rPr lang="en-US" dirty="0" smtClean="0"/>
              <a:t> UI </a:t>
            </a:r>
            <a:r>
              <a:rPr lang="en-US" dirty="0" err="1" smtClean="0"/>
              <a:t>elementu</a:t>
            </a:r>
            <a:r>
              <a:rPr lang="en-US" dirty="0" smtClean="0"/>
              <a:t> “Toggle"</a:t>
            </a:r>
            <a:endParaRPr lang="lv-LV" dirty="0"/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81200" y="2133600"/>
            <a:ext cx="6627866" cy="4440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5" name="Straight Connector 4"/>
          <p:cNvCxnSpPr/>
          <p:nvPr/>
        </p:nvCxnSpPr>
        <p:spPr>
          <a:xfrm>
            <a:off x="2438400" y="5410200"/>
            <a:ext cx="990600" cy="0"/>
          </a:xfrm>
          <a:prstGeom prst="line">
            <a:avLst/>
          </a:prstGeom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3657600" y="5334000"/>
            <a:ext cx="990600" cy="0"/>
          </a:xfrm>
          <a:prstGeom prst="line">
            <a:avLst/>
          </a:prstGeom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6324600" y="2895600"/>
            <a:ext cx="990600" cy="0"/>
          </a:xfrm>
          <a:prstGeom prst="line">
            <a:avLst/>
          </a:prstGeom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Kas</a:t>
            </a:r>
            <a:r>
              <a:rPr lang="en-US" dirty="0" smtClean="0"/>
              <a:t> </a:t>
            </a:r>
            <a:r>
              <a:rPr lang="en-US" dirty="0" err="1" smtClean="0"/>
              <a:t>ir</a:t>
            </a:r>
            <a:r>
              <a:rPr lang="en-US" dirty="0" smtClean="0"/>
              <a:t> </a:t>
            </a:r>
            <a:r>
              <a:rPr lang="en-US" dirty="0" err="1" smtClean="0"/>
              <a:t>spēļu</a:t>
            </a:r>
            <a:r>
              <a:rPr lang="en-US" dirty="0" smtClean="0"/>
              <a:t> </a:t>
            </a:r>
            <a:r>
              <a:rPr lang="en-US" dirty="0" err="1" smtClean="0"/>
              <a:t>dzinis</a:t>
            </a:r>
            <a:r>
              <a:rPr lang="en-US" dirty="0" smtClean="0"/>
              <a:t>?</a:t>
            </a:r>
            <a:endParaRPr lang="lv-LV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lv-LV" dirty="0" smtClean="0"/>
              <a:t>Spēļu dzinis (game engine) ir programmatūras platforma, kas nodrošina dažādus rīkus un funkcijas, kas nepieciešamas videospēļu izstrādei. </a:t>
            </a:r>
            <a:r>
              <a:rPr lang="en-US" dirty="0" err="1" smtClean="0"/>
              <a:t>Tas</a:t>
            </a:r>
            <a:r>
              <a:rPr lang="en-US" dirty="0" smtClean="0"/>
              <a:t> </a:t>
            </a:r>
            <a:r>
              <a:rPr lang="lv-LV" dirty="0" smtClean="0"/>
              <a:t>optimizē un vienkāršo videospēļu izstrādi dažādās programmēšanas valodās</a:t>
            </a:r>
            <a:r>
              <a:rPr lang="en-US" dirty="0" smtClean="0"/>
              <a:t>.</a:t>
            </a:r>
          </a:p>
          <a:p>
            <a:pPr>
              <a:buNone/>
            </a:pPr>
            <a:endParaRPr lang="lv-LV" dirty="0"/>
          </a:p>
        </p:txBody>
      </p:sp>
      <p:pic>
        <p:nvPicPr>
          <p:cNvPr id="1026" name="Picture 2" descr="Unity Logo, symbol, meaning, history, PNG, brand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14400" y="4800600"/>
            <a:ext cx="1981200" cy="1114425"/>
          </a:xfrm>
          <a:prstGeom prst="rect">
            <a:avLst/>
          </a:prstGeom>
          <a:noFill/>
        </p:spPr>
      </p:pic>
      <p:pic>
        <p:nvPicPr>
          <p:cNvPr id="1030" name="Picture 6" descr="File:Unreal Engine logo and wordmark.png - Wikipedia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33800" y="4419600"/>
            <a:ext cx="1447800" cy="1724290"/>
          </a:xfrm>
          <a:prstGeom prst="rect">
            <a:avLst/>
          </a:prstGeom>
          <a:noFill/>
        </p:spPr>
      </p:pic>
      <p:pic>
        <p:nvPicPr>
          <p:cNvPr id="1032" name="Picture 8" descr="File:CryEngine Nex-Gen(4th Generation).png - Wikimedia Commons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943600" y="4800600"/>
            <a:ext cx="2438400" cy="115954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265238"/>
          </a:xfrm>
        </p:spPr>
        <p:txBody>
          <a:bodyPr/>
          <a:lstStyle/>
          <a:p>
            <a:r>
              <a:rPr lang="en-US" dirty="0" smtClean="0"/>
              <a:t>Kā </a:t>
            </a:r>
            <a:r>
              <a:rPr lang="en-US" dirty="0" err="1" smtClean="0"/>
              <a:t>strādāt</a:t>
            </a:r>
            <a:r>
              <a:rPr lang="en-US" dirty="0" smtClean="0"/>
              <a:t> </a:t>
            </a:r>
            <a:r>
              <a:rPr lang="en-US" dirty="0" err="1" smtClean="0"/>
              <a:t>ar</a:t>
            </a:r>
            <a:r>
              <a:rPr lang="en-US" dirty="0" smtClean="0"/>
              <a:t> Toggle </a:t>
            </a:r>
            <a:r>
              <a:rPr lang="en-US" dirty="0" err="1" smtClean="0"/>
              <a:t>pogām</a:t>
            </a:r>
            <a:r>
              <a:rPr lang="en-US" dirty="0" smtClean="0"/>
              <a:t>? 1.1</a:t>
            </a:r>
            <a:endParaRPr lang="lv-LV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906963"/>
          </a:xfrm>
        </p:spPr>
        <p:txBody>
          <a:bodyPr/>
          <a:lstStyle/>
          <a:p>
            <a:r>
              <a:rPr lang="lv-LV" dirty="0" smtClean="0"/>
              <a:t>Izveidojiet Hierarhijas logā papildu UI elementus: </a:t>
            </a:r>
            <a:r>
              <a:rPr lang="en-US" dirty="0"/>
              <a:t>2</a:t>
            </a:r>
            <a:r>
              <a:rPr lang="lv-LV" dirty="0" smtClean="0"/>
              <a:t>“Image” elementus un </a:t>
            </a:r>
            <a:r>
              <a:rPr lang="en-US" dirty="0" smtClean="0"/>
              <a:t>3</a:t>
            </a:r>
            <a:r>
              <a:rPr lang="lv-LV" dirty="0" smtClean="0"/>
              <a:t>“Toggle” elementus. Ievadiet pamattekstu un piešķiriet attēlus.</a:t>
            </a:r>
          </a:p>
          <a:p>
            <a:endParaRPr lang="lv-LV" dirty="0"/>
          </a:p>
        </p:txBody>
      </p:sp>
      <p:pic>
        <p:nvPicPr>
          <p:cNvPr id="3993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" y="4953000"/>
            <a:ext cx="2438400" cy="17603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994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86400" y="3048000"/>
            <a:ext cx="2362200" cy="1715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9941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62000" y="3352800"/>
            <a:ext cx="2225040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9942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429000" y="4876800"/>
            <a:ext cx="4191000" cy="17745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Kā </a:t>
            </a:r>
            <a:r>
              <a:rPr lang="en-US" dirty="0" err="1" smtClean="0"/>
              <a:t>strādāt</a:t>
            </a:r>
            <a:r>
              <a:rPr lang="en-US" dirty="0" smtClean="0"/>
              <a:t> </a:t>
            </a:r>
            <a:r>
              <a:rPr lang="en-US" dirty="0" err="1" smtClean="0"/>
              <a:t>ar</a:t>
            </a:r>
            <a:r>
              <a:rPr lang="en-US" dirty="0" smtClean="0"/>
              <a:t> Toggle </a:t>
            </a:r>
            <a:r>
              <a:rPr lang="en-US" dirty="0" err="1" smtClean="0"/>
              <a:t>pogām</a:t>
            </a:r>
            <a:r>
              <a:rPr lang="en-US" dirty="0" smtClean="0"/>
              <a:t>? 1.2</a:t>
            </a:r>
            <a:endParaRPr lang="lv-LV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lv-LV" dirty="0" smtClean="0"/>
              <a:t>Paslēpj “</a:t>
            </a:r>
            <a:r>
              <a:rPr lang="en-US" dirty="0" smtClean="0"/>
              <a:t>JAVA</a:t>
            </a:r>
            <a:r>
              <a:rPr lang="lv-LV" dirty="0" smtClean="0"/>
              <a:t>", “</a:t>
            </a:r>
            <a:r>
              <a:rPr lang="en-US" dirty="0" smtClean="0"/>
              <a:t>PYTHON</a:t>
            </a:r>
            <a:r>
              <a:rPr lang="lv-LV" dirty="0" smtClean="0"/>
              <a:t>“</a:t>
            </a:r>
            <a:r>
              <a:rPr lang="en-US" dirty="0" smtClean="0"/>
              <a:t> </a:t>
            </a:r>
            <a:r>
              <a:rPr lang="lv-LV" dirty="0" smtClean="0"/>
              <a:t>attēlus un ieliek aizzīmi attēlā redzamajās toggle pogās</a:t>
            </a:r>
          </a:p>
          <a:p>
            <a:endParaRPr lang="lv-LV" dirty="0" smtClean="0"/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3048000"/>
            <a:ext cx="5469644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63" name="Picture 3"/>
          <p:cNvPicPr>
            <a:picLocks noChangeAspect="1" noChangeArrowheads="1"/>
          </p:cNvPicPr>
          <p:nvPr/>
        </p:nvPicPr>
        <p:blipFill>
          <a:blip r:embed="rId3" cstate="print"/>
          <a:srcRect b="33702"/>
          <a:stretch>
            <a:fillRect/>
          </a:stretch>
        </p:blipFill>
        <p:spPr bwMode="auto">
          <a:xfrm>
            <a:off x="5867400" y="3048000"/>
            <a:ext cx="31115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6" name="Straight Connector 5"/>
          <p:cNvCxnSpPr/>
          <p:nvPr/>
        </p:nvCxnSpPr>
        <p:spPr>
          <a:xfrm>
            <a:off x="6324600" y="3657600"/>
            <a:ext cx="381000" cy="0"/>
          </a:xfrm>
          <a:prstGeom prst="line">
            <a:avLst/>
          </a:prstGeom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64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2400" y="5562600"/>
            <a:ext cx="2895600" cy="10154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65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352800" y="5562600"/>
            <a:ext cx="2813050" cy="1174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0" name="Straight Connector 9"/>
          <p:cNvCxnSpPr/>
          <p:nvPr/>
        </p:nvCxnSpPr>
        <p:spPr>
          <a:xfrm>
            <a:off x="4495800" y="6019800"/>
            <a:ext cx="381000" cy="0"/>
          </a:xfrm>
          <a:prstGeom prst="line">
            <a:avLst/>
          </a:prstGeom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265238"/>
          </a:xfrm>
        </p:spPr>
        <p:txBody>
          <a:bodyPr/>
          <a:lstStyle/>
          <a:p>
            <a:r>
              <a:rPr lang="en-US" dirty="0" smtClean="0"/>
              <a:t>Kā </a:t>
            </a:r>
            <a:r>
              <a:rPr lang="en-US" dirty="0" err="1" smtClean="0"/>
              <a:t>strādāt</a:t>
            </a:r>
            <a:r>
              <a:rPr lang="en-US" dirty="0" smtClean="0"/>
              <a:t> </a:t>
            </a:r>
            <a:r>
              <a:rPr lang="en-US" dirty="0" err="1" smtClean="0"/>
              <a:t>ar</a:t>
            </a:r>
            <a:r>
              <a:rPr lang="en-US" dirty="0" smtClean="0"/>
              <a:t> Toggle </a:t>
            </a:r>
            <a:r>
              <a:rPr lang="en-US" dirty="0" err="1" smtClean="0"/>
              <a:t>pogām</a:t>
            </a:r>
            <a:r>
              <a:rPr lang="en-US" dirty="0" smtClean="0"/>
              <a:t>? 1.3</a:t>
            </a:r>
            <a:endParaRPr lang="lv-LV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5059363"/>
          </a:xfrm>
        </p:spPr>
        <p:txBody>
          <a:bodyPr/>
          <a:lstStyle/>
          <a:p>
            <a:r>
              <a:rPr lang="lv-LV" dirty="0" smtClean="0"/>
              <a:t>Izveido "AtteluParadisana.cs" skriptu un </a:t>
            </a:r>
            <a:r>
              <a:rPr lang="en-US" dirty="0" err="1" smtClean="0"/>
              <a:t>uzraksti</a:t>
            </a:r>
            <a:r>
              <a:rPr lang="en-US" dirty="0" smtClean="0"/>
              <a:t> </a:t>
            </a:r>
            <a:r>
              <a:rPr lang="en-US" dirty="0" err="1" smtClean="0"/>
              <a:t>kodu</a:t>
            </a:r>
            <a:r>
              <a:rPr lang="en-US" dirty="0" smtClean="0"/>
              <a:t>:</a:t>
            </a:r>
            <a:endParaRPr lang="lv-LV" dirty="0" smtClean="0"/>
          </a:p>
          <a:p>
            <a:endParaRPr lang="lv-LV" dirty="0" smtClean="0"/>
          </a:p>
        </p:txBody>
      </p:sp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2133600"/>
            <a:ext cx="845185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265238"/>
          </a:xfrm>
        </p:spPr>
        <p:txBody>
          <a:bodyPr/>
          <a:lstStyle/>
          <a:p>
            <a:r>
              <a:rPr lang="en-US" dirty="0" smtClean="0"/>
              <a:t>Kā </a:t>
            </a:r>
            <a:r>
              <a:rPr lang="en-US" dirty="0" err="1" smtClean="0"/>
              <a:t>strādāt</a:t>
            </a:r>
            <a:r>
              <a:rPr lang="en-US" dirty="0" smtClean="0"/>
              <a:t> </a:t>
            </a:r>
            <a:r>
              <a:rPr lang="en-US" dirty="0" err="1" smtClean="0"/>
              <a:t>ar</a:t>
            </a:r>
            <a:r>
              <a:rPr lang="en-US" dirty="0" smtClean="0"/>
              <a:t> Toggle </a:t>
            </a:r>
            <a:r>
              <a:rPr lang="en-US" dirty="0" err="1" smtClean="0"/>
              <a:t>pogām</a:t>
            </a:r>
            <a:r>
              <a:rPr lang="en-US" dirty="0" smtClean="0"/>
              <a:t>? 1.4</a:t>
            </a:r>
            <a:endParaRPr lang="lv-LV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830763"/>
          </a:xfrm>
        </p:spPr>
        <p:txBody>
          <a:bodyPr/>
          <a:lstStyle/>
          <a:p>
            <a:r>
              <a:rPr lang="en-US" dirty="0" err="1" smtClean="0"/>
              <a:t>Skriptu</a:t>
            </a:r>
            <a:r>
              <a:rPr lang="en-US" dirty="0" smtClean="0"/>
              <a:t> “</a:t>
            </a:r>
            <a:r>
              <a:rPr lang="lv-LV" dirty="0" smtClean="0"/>
              <a:t>AtteluParadisana.cs</a:t>
            </a:r>
            <a:r>
              <a:rPr lang="en-US" dirty="0" smtClean="0"/>
              <a:t>” </a:t>
            </a:r>
            <a:r>
              <a:rPr lang="en-US" dirty="0" err="1" smtClean="0"/>
              <a:t>velc</a:t>
            </a:r>
            <a:r>
              <a:rPr lang="en-US" dirty="0" smtClean="0"/>
              <a:t> </a:t>
            </a:r>
            <a:r>
              <a:rPr lang="en-US" dirty="0" err="1" smtClean="0"/>
              <a:t>uz</a:t>
            </a:r>
            <a:r>
              <a:rPr lang="en-US" dirty="0" smtClean="0"/>
              <a:t> “</a:t>
            </a:r>
            <a:r>
              <a:rPr lang="en-US" dirty="0" err="1" smtClean="0"/>
              <a:t>ScriptHolder</a:t>
            </a:r>
            <a:r>
              <a:rPr lang="en-US" dirty="0" smtClean="0"/>
              <a:t>”. </a:t>
            </a:r>
            <a:endParaRPr lang="lv-LV" dirty="0" smtClean="0"/>
          </a:p>
          <a:p>
            <a:pPr>
              <a:buNone/>
            </a:pPr>
            <a:r>
              <a:rPr lang="en-US" dirty="0"/>
              <a:t> </a:t>
            </a:r>
            <a:r>
              <a:rPr lang="en-US" dirty="0" smtClean="0"/>
              <a:t>   </a:t>
            </a:r>
            <a:endParaRPr lang="lv-LV" dirty="0"/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86200" y="2133600"/>
            <a:ext cx="3657600" cy="44370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5" name="Straight Arrow Connector 4"/>
          <p:cNvCxnSpPr/>
          <p:nvPr/>
        </p:nvCxnSpPr>
        <p:spPr>
          <a:xfrm>
            <a:off x="4800600" y="3505200"/>
            <a:ext cx="76200" cy="2895600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Kā </a:t>
            </a:r>
            <a:r>
              <a:rPr lang="en-US" dirty="0" err="1" smtClean="0"/>
              <a:t>strādāt</a:t>
            </a:r>
            <a:r>
              <a:rPr lang="en-US" dirty="0" smtClean="0"/>
              <a:t> </a:t>
            </a:r>
            <a:r>
              <a:rPr lang="en-US" dirty="0" err="1" smtClean="0"/>
              <a:t>ar</a:t>
            </a:r>
            <a:r>
              <a:rPr lang="en-US" dirty="0" smtClean="0"/>
              <a:t> Toggle </a:t>
            </a:r>
            <a:r>
              <a:rPr lang="en-US" dirty="0" err="1" smtClean="0"/>
              <a:t>pogām</a:t>
            </a:r>
            <a:r>
              <a:rPr lang="en-US" dirty="0" smtClean="0"/>
              <a:t>? 1.5</a:t>
            </a:r>
            <a:endParaRPr lang="lv-LV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Toggle </a:t>
            </a:r>
            <a:r>
              <a:rPr lang="en-US" dirty="0" err="1" smtClean="0"/>
              <a:t>pogām</a:t>
            </a:r>
            <a:r>
              <a:rPr lang="en-US" dirty="0" smtClean="0"/>
              <a:t> (</a:t>
            </a:r>
            <a:r>
              <a:rPr lang="en-US" dirty="0" err="1" smtClean="0"/>
              <a:t>ToggleJava</a:t>
            </a:r>
            <a:r>
              <a:rPr lang="en-US" dirty="0" smtClean="0"/>
              <a:t>, </a:t>
            </a:r>
            <a:r>
              <a:rPr lang="en-US" dirty="0" err="1" smtClean="0"/>
              <a:t>ToggleC</a:t>
            </a:r>
            <a:r>
              <a:rPr lang="en-US" dirty="0" smtClean="0"/>
              <a:t>, </a:t>
            </a:r>
            <a:r>
              <a:rPr lang="en-US" dirty="0" err="1" smtClean="0"/>
              <a:t>TogglePython</a:t>
            </a:r>
            <a:r>
              <a:rPr lang="en-US" dirty="0" smtClean="0"/>
              <a:t>) </a:t>
            </a:r>
            <a:r>
              <a:rPr lang="en-US" dirty="0" err="1" smtClean="0"/>
              <a:t>izveido</a:t>
            </a:r>
            <a:r>
              <a:rPr lang="en-US" dirty="0" smtClean="0"/>
              <a:t> "On Value Change” </a:t>
            </a:r>
            <a:r>
              <a:rPr lang="en-US" dirty="0" err="1" smtClean="0"/>
              <a:t>notikumu</a:t>
            </a:r>
            <a:r>
              <a:rPr lang="en-US" dirty="0" smtClean="0"/>
              <a:t>. </a:t>
            </a:r>
            <a:r>
              <a:rPr lang="en-US" dirty="0" err="1" smtClean="0"/>
              <a:t>Velk</a:t>
            </a:r>
            <a:r>
              <a:rPr lang="en-US" dirty="0" smtClean="0"/>
              <a:t> </a:t>
            </a:r>
            <a:r>
              <a:rPr lang="en-US" dirty="0" err="1" smtClean="0"/>
              <a:t>ieksā</a:t>
            </a:r>
            <a:r>
              <a:rPr lang="en-US" dirty="0" smtClean="0"/>
              <a:t> “</a:t>
            </a:r>
            <a:r>
              <a:rPr lang="en-US" dirty="0" err="1" smtClean="0"/>
              <a:t>ScriptHolder”un</a:t>
            </a:r>
            <a:r>
              <a:rPr lang="en-US" dirty="0" smtClean="0"/>
              <a:t> </a:t>
            </a:r>
            <a:r>
              <a:rPr lang="en-US" dirty="0" err="1" smtClean="0"/>
              <a:t>izvēlas</a:t>
            </a:r>
            <a:r>
              <a:rPr lang="en-US" dirty="0" smtClean="0"/>
              <a:t> </a:t>
            </a:r>
            <a:r>
              <a:rPr lang="en-US" dirty="0" err="1" smtClean="0"/>
              <a:t>metodi</a:t>
            </a:r>
            <a:endParaRPr lang="lv-LV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29200" y="3505200"/>
            <a:ext cx="3990053" cy="1365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" y="4343400"/>
            <a:ext cx="4242720" cy="1695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6" name="Straight Arrow Connector 5"/>
          <p:cNvCxnSpPr/>
          <p:nvPr/>
        </p:nvCxnSpPr>
        <p:spPr>
          <a:xfrm flipV="1">
            <a:off x="2743200" y="4419600"/>
            <a:ext cx="2667000" cy="1447800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74638"/>
            <a:ext cx="83820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Kā </a:t>
            </a:r>
            <a:r>
              <a:rPr lang="en-US" dirty="0" err="1" smtClean="0"/>
              <a:t>strādāt</a:t>
            </a:r>
            <a:r>
              <a:rPr lang="en-US" dirty="0" smtClean="0"/>
              <a:t> </a:t>
            </a:r>
            <a:r>
              <a:rPr lang="en-US" dirty="0" err="1" smtClean="0"/>
              <a:t>ar</a:t>
            </a:r>
            <a:r>
              <a:rPr lang="en-US" dirty="0" smtClean="0"/>
              <a:t> Dropdown </a:t>
            </a:r>
            <a:r>
              <a:rPr lang="en-US" dirty="0" err="1" smtClean="0"/>
              <a:t>elementiem</a:t>
            </a:r>
            <a:r>
              <a:rPr lang="en-US" dirty="0" smtClean="0"/>
              <a:t>? 1</a:t>
            </a:r>
            <a:endParaRPr lang="lv-LV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Hierarhijas</a:t>
            </a:r>
            <a:r>
              <a:rPr lang="en-US" dirty="0" smtClean="0"/>
              <a:t> </a:t>
            </a:r>
            <a:r>
              <a:rPr lang="en-US" dirty="0" err="1" smtClean="0"/>
              <a:t>logā</a:t>
            </a:r>
            <a:r>
              <a:rPr lang="en-US" dirty="0" smtClean="0"/>
              <a:t> </a:t>
            </a:r>
            <a:r>
              <a:rPr lang="en-US" dirty="0" err="1" smtClean="0"/>
              <a:t>izveido</a:t>
            </a:r>
            <a:r>
              <a:rPr lang="en-US" dirty="0" smtClean="0"/>
              <a:t> UI </a:t>
            </a:r>
            <a:r>
              <a:rPr lang="en-US" dirty="0" err="1" smtClean="0"/>
              <a:t>elementu</a:t>
            </a:r>
            <a:r>
              <a:rPr lang="en-US" dirty="0" smtClean="0"/>
              <a:t> “Dropdown", </a:t>
            </a:r>
            <a:r>
              <a:rPr lang="en-US" dirty="0" err="1" smtClean="0"/>
              <a:t>kas</a:t>
            </a:r>
            <a:r>
              <a:rPr lang="en-US" dirty="0" smtClean="0"/>
              <a:t> </a:t>
            </a:r>
            <a:r>
              <a:rPr lang="en-US" dirty="0" err="1" smtClean="0"/>
              <a:t>nodrošina</a:t>
            </a:r>
            <a:r>
              <a:rPr lang="en-US" dirty="0" smtClean="0"/>
              <a:t> </a:t>
            </a:r>
            <a:r>
              <a:rPr lang="en-US" dirty="0" err="1" smtClean="0"/>
              <a:t>izkrītošo</a:t>
            </a:r>
            <a:r>
              <a:rPr lang="en-US" dirty="0" smtClean="0"/>
              <a:t> </a:t>
            </a:r>
            <a:r>
              <a:rPr lang="en-US" dirty="0" err="1" smtClean="0"/>
              <a:t>sarakstu</a:t>
            </a:r>
            <a:r>
              <a:rPr lang="en-US" dirty="0" smtClean="0"/>
              <a:t> </a:t>
            </a:r>
            <a:r>
              <a:rPr lang="en-US" dirty="0" err="1" smtClean="0"/>
              <a:t>attēliem</a:t>
            </a:r>
            <a:endParaRPr lang="lv-LV" dirty="0" smtClean="0"/>
          </a:p>
          <a:p>
            <a:endParaRPr lang="lv-LV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38200" y="3276600"/>
            <a:ext cx="7569200" cy="260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5" name="Straight Connector 4"/>
          <p:cNvCxnSpPr/>
          <p:nvPr/>
        </p:nvCxnSpPr>
        <p:spPr>
          <a:xfrm>
            <a:off x="2133600" y="4876800"/>
            <a:ext cx="990600" cy="0"/>
          </a:xfrm>
          <a:prstGeom prst="line">
            <a:avLst/>
          </a:prstGeom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4419600" y="4876800"/>
            <a:ext cx="990600" cy="0"/>
          </a:xfrm>
          <a:prstGeom prst="line">
            <a:avLst/>
          </a:prstGeom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6477000" y="5334000"/>
            <a:ext cx="990600" cy="0"/>
          </a:xfrm>
          <a:prstGeom prst="line">
            <a:avLst/>
          </a:prstGeom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838200" y="5105400"/>
            <a:ext cx="990600" cy="0"/>
          </a:xfrm>
          <a:prstGeom prst="line">
            <a:avLst/>
          </a:prstGeom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304800"/>
            <a:ext cx="86868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Kā </a:t>
            </a:r>
            <a:r>
              <a:rPr lang="en-US" dirty="0" err="1" smtClean="0"/>
              <a:t>strādāt</a:t>
            </a:r>
            <a:r>
              <a:rPr lang="en-US" dirty="0" smtClean="0"/>
              <a:t> </a:t>
            </a:r>
            <a:r>
              <a:rPr lang="en-US" dirty="0" err="1" smtClean="0"/>
              <a:t>ar</a:t>
            </a:r>
            <a:r>
              <a:rPr lang="en-US" dirty="0" smtClean="0"/>
              <a:t> Dropdown </a:t>
            </a:r>
            <a:r>
              <a:rPr lang="en-US" dirty="0" err="1" smtClean="0"/>
              <a:t>elementiem</a:t>
            </a:r>
            <a:r>
              <a:rPr lang="en-US" dirty="0" smtClean="0"/>
              <a:t>? 1.1</a:t>
            </a:r>
            <a:endParaRPr lang="lv-LV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4678363"/>
          </a:xfrm>
        </p:spPr>
        <p:txBody>
          <a:bodyPr/>
          <a:lstStyle/>
          <a:p>
            <a:r>
              <a:rPr lang="en-US" dirty="0" err="1" smtClean="0"/>
              <a:t>Dod</a:t>
            </a:r>
            <a:r>
              <a:rPr lang="en-US" dirty="0" smtClean="0"/>
              <a:t> </a:t>
            </a:r>
            <a:r>
              <a:rPr lang="en-US" dirty="0" err="1" smtClean="0"/>
              <a:t>nosaukumu</a:t>
            </a:r>
            <a:r>
              <a:rPr lang="en-US" dirty="0" smtClean="0"/>
              <a:t> “Dropdown” </a:t>
            </a:r>
            <a:r>
              <a:rPr lang="en-US" dirty="0" err="1" smtClean="0"/>
              <a:t>objektam</a:t>
            </a:r>
            <a:r>
              <a:rPr lang="en-US" dirty="0" smtClean="0"/>
              <a:t> un </a:t>
            </a:r>
            <a:r>
              <a:rPr lang="en-US" dirty="0" err="1" smtClean="0"/>
              <a:t>ievadi</a:t>
            </a:r>
            <a:r>
              <a:rPr lang="en-US" dirty="0" smtClean="0"/>
              <a:t> </a:t>
            </a:r>
            <a:r>
              <a:rPr lang="en-US" dirty="0" err="1" smtClean="0"/>
              <a:t>opciju</a:t>
            </a:r>
            <a:r>
              <a:rPr lang="en-US" dirty="0" smtClean="0"/>
              <a:t> </a:t>
            </a:r>
            <a:r>
              <a:rPr lang="en-US" dirty="0" err="1" smtClean="0"/>
              <a:t>variantus</a:t>
            </a:r>
            <a:endParaRPr lang="lv-LV" dirty="0"/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2222" y="2743200"/>
            <a:ext cx="8935578" cy="403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5" name="Straight Connector 4"/>
          <p:cNvCxnSpPr/>
          <p:nvPr/>
        </p:nvCxnSpPr>
        <p:spPr>
          <a:xfrm>
            <a:off x="685800" y="6781800"/>
            <a:ext cx="990600" cy="0"/>
          </a:xfrm>
          <a:prstGeom prst="line">
            <a:avLst/>
          </a:prstGeom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7162800" y="5334000"/>
            <a:ext cx="990600" cy="0"/>
          </a:xfrm>
          <a:prstGeom prst="line">
            <a:avLst/>
          </a:prstGeom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7162800" y="5867400"/>
            <a:ext cx="990600" cy="0"/>
          </a:xfrm>
          <a:prstGeom prst="line">
            <a:avLst/>
          </a:prstGeom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7162800" y="5562600"/>
            <a:ext cx="990600" cy="0"/>
          </a:xfrm>
          <a:prstGeom prst="line">
            <a:avLst/>
          </a:prstGeom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74638"/>
            <a:ext cx="86868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Kā </a:t>
            </a:r>
            <a:r>
              <a:rPr lang="en-US" dirty="0" err="1" smtClean="0"/>
              <a:t>strādāt</a:t>
            </a:r>
            <a:r>
              <a:rPr lang="en-US" dirty="0" smtClean="0"/>
              <a:t> </a:t>
            </a:r>
            <a:r>
              <a:rPr lang="en-US" dirty="0" err="1" smtClean="0"/>
              <a:t>ar</a:t>
            </a:r>
            <a:r>
              <a:rPr lang="en-US" dirty="0" smtClean="0"/>
              <a:t> Dropdown </a:t>
            </a:r>
            <a:r>
              <a:rPr lang="en-US" dirty="0" err="1" smtClean="0"/>
              <a:t>elementiem</a:t>
            </a:r>
            <a:r>
              <a:rPr lang="en-US" dirty="0" smtClean="0"/>
              <a:t>? 1.2</a:t>
            </a:r>
            <a:endParaRPr lang="lv-LV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Projektā</a:t>
            </a:r>
            <a:r>
              <a:rPr lang="en-US" dirty="0" smtClean="0"/>
              <a:t> </a:t>
            </a:r>
            <a:r>
              <a:rPr lang="en-US" dirty="0" err="1" smtClean="0"/>
              <a:t>ievieto</a:t>
            </a:r>
            <a:r>
              <a:rPr lang="en-US" dirty="0" smtClean="0"/>
              <a:t> “LV”, “LT” un “EST” </a:t>
            </a:r>
            <a:r>
              <a:rPr lang="en-US" dirty="0" err="1" smtClean="0"/>
              <a:t>attēlus</a:t>
            </a:r>
            <a:endParaRPr lang="lv-LV" dirty="0"/>
          </a:p>
        </p:txBody>
      </p:sp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0" y="2667000"/>
            <a:ext cx="5715000" cy="3851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5" name="Straight Connector 4"/>
          <p:cNvCxnSpPr/>
          <p:nvPr/>
        </p:nvCxnSpPr>
        <p:spPr>
          <a:xfrm>
            <a:off x="3505200" y="6096000"/>
            <a:ext cx="1371600" cy="0"/>
          </a:xfrm>
          <a:prstGeom prst="line">
            <a:avLst/>
          </a:prstGeom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1752600" y="3733800"/>
            <a:ext cx="990600" cy="0"/>
          </a:xfrm>
          <a:prstGeom prst="line">
            <a:avLst/>
          </a:prstGeom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7630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Kā </a:t>
            </a:r>
            <a:r>
              <a:rPr lang="en-US" dirty="0" err="1" smtClean="0"/>
              <a:t>strādāt</a:t>
            </a:r>
            <a:r>
              <a:rPr lang="en-US" dirty="0" smtClean="0"/>
              <a:t> </a:t>
            </a:r>
            <a:r>
              <a:rPr lang="en-US" dirty="0" err="1" smtClean="0"/>
              <a:t>ar</a:t>
            </a:r>
            <a:r>
              <a:rPr lang="en-US" dirty="0" smtClean="0"/>
              <a:t> Dropdown </a:t>
            </a:r>
            <a:r>
              <a:rPr lang="en-US" dirty="0" err="1" smtClean="0"/>
              <a:t>elementiem</a:t>
            </a:r>
            <a:r>
              <a:rPr lang="en-US" dirty="0" smtClean="0"/>
              <a:t>? 1.3</a:t>
            </a:r>
            <a:endParaRPr lang="lv-LV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4678363"/>
          </a:xfrm>
        </p:spPr>
        <p:txBody>
          <a:bodyPr/>
          <a:lstStyle/>
          <a:p>
            <a:r>
              <a:rPr lang="en-US" dirty="0" err="1" smtClean="0"/>
              <a:t>Izveido</a:t>
            </a:r>
            <a:r>
              <a:rPr lang="en-US" dirty="0" smtClean="0"/>
              <a:t> </a:t>
            </a:r>
            <a:r>
              <a:rPr lang="en-US" dirty="0" err="1" smtClean="0"/>
              <a:t>jaunu</a:t>
            </a:r>
            <a:r>
              <a:rPr lang="en-US" dirty="0" smtClean="0"/>
              <a:t> “Image” </a:t>
            </a:r>
            <a:r>
              <a:rPr lang="en-US" dirty="0" err="1" smtClean="0"/>
              <a:t>objektu</a:t>
            </a:r>
            <a:r>
              <a:rPr lang="en-US" dirty="0" smtClean="0"/>
              <a:t> un </a:t>
            </a:r>
            <a:r>
              <a:rPr lang="en-US" dirty="0" err="1" smtClean="0"/>
              <a:t>pieliec</a:t>
            </a:r>
            <a:r>
              <a:rPr lang="en-US" dirty="0" smtClean="0"/>
              <a:t> “LV” </a:t>
            </a:r>
            <a:r>
              <a:rPr lang="en-US" dirty="0" err="1" smtClean="0"/>
              <a:t>attēlu</a:t>
            </a:r>
            <a:r>
              <a:rPr lang="en-US" dirty="0" smtClean="0"/>
              <a:t> tam</a:t>
            </a:r>
            <a:endParaRPr lang="lv-LV" dirty="0"/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2895600"/>
            <a:ext cx="4648200" cy="3332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5" name="Straight Connector 4"/>
          <p:cNvCxnSpPr/>
          <p:nvPr/>
        </p:nvCxnSpPr>
        <p:spPr>
          <a:xfrm>
            <a:off x="228600" y="6248400"/>
            <a:ext cx="990600" cy="0"/>
          </a:xfrm>
          <a:prstGeom prst="line">
            <a:avLst/>
          </a:prstGeom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371600" y="5715000"/>
            <a:ext cx="990600" cy="0"/>
          </a:xfrm>
          <a:prstGeom prst="line">
            <a:avLst/>
          </a:prstGeom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3276600" y="3200400"/>
            <a:ext cx="990600" cy="0"/>
          </a:xfrm>
          <a:prstGeom prst="line">
            <a:avLst/>
          </a:prstGeom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10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29200" y="2514600"/>
            <a:ext cx="2045214" cy="3697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710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239000" y="4762500"/>
            <a:ext cx="1549400" cy="1409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1" name="Straight Connector 10"/>
          <p:cNvCxnSpPr/>
          <p:nvPr/>
        </p:nvCxnSpPr>
        <p:spPr>
          <a:xfrm>
            <a:off x="6019800" y="5181600"/>
            <a:ext cx="990600" cy="0"/>
          </a:xfrm>
          <a:prstGeom prst="line">
            <a:avLst/>
          </a:prstGeom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274638"/>
            <a:ext cx="88392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Kā </a:t>
            </a:r>
            <a:r>
              <a:rPr lang="en-US" dirty="0" err="1" smtClean="0"/>
              <a:t>strādāt</a:t>
            </a:r>
            <a:r>
              <a:rPr lang="en-US" dirty="0" smtClean="0"/>
              <a:t> </a:t>
            </a:r>
            <a:r>
              <a:rPr lang="en-US" dirty="0" err="1" smtClean="0"/>
              <a:t>ar</a:t>
            </a:r>
            <a:r>
              <a:rPr lang="en-US" dirty="0" smtClean="0"/>
              <a:t> Dropdown </a:t>
            </a:r>
            <a:r>
              <a:rPr lang="en-US" dirty="0" err="1" smtClean="0"/>
              <a:t>elementiem</a:t>
            </a:r>
            <a:r>
              <a:rPr lang="en-US" dirty="0" smtClean="0"/>
              <a:t>? 1.4</a:t>
            </a:r>
            <a:endParaRPr lang="lv-LV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Papildinām</a:t>
            </a:r>
            <a:r>
              <a:rPr lang="en-US" dirty="0" smtClean="0"/>
              <a:t> “</a:t>
            </a:r>
            <a:r>
              <a:rPr lang="en-US" dirty="0" err="1" smtClean="0"/>
              <a:t>AtteluParadisana.cs</a:t>
            </a:r>
            <a:r>
              <a:rPr lang="en-US" dirty="0" smtClean="0"/>
              <a:t>” </a:t>
            </a:r>
            <a:r>
              <a:rPr lang="en-US" dirty="0" err="1" smtClean="0"/>
              <a:t>kodu</a:t>
            </a:r>
            <a:endParaRPr lang="lv-LV" dirty="0"/>
          </a:p>
        </p:txBody>
      </p:sp>
      <p:pic>
        <p:nvPicPr>
          <p:cNvPr id="4813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2514600"/>
            <a:ext cx="8820988" cy="35608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Kas</a:t>
            </a:r>
            <a:r>
              <a:rPr lang="en-US" dirty="0" smtClean="0"/>
              <a:t> </a:t>
            </a:r>
            <a:r>
              <a:rPr lang="en-US" dirty="0" err="1" smtClean="0"/>
              <a:t>ir</a:t>
            </a:r>
            <a:r>
              <a:rPr lang="en-US" dirty="0" smtClean="0"/>
              <a:t> Unity </a:t>
            </a:r>
            <a:r>
              <a:rPr lang="en-US" dirty="0" err="1" smtClean="0"/>
              <a:t>dzinis</a:t>
            </a:r>
            <a:r>
              <a:rPr lang="en-US" dirty="0" smtClean="0"/>
              <a:t>?</a:t>
            </a:r>
            <a:endParaRPr lang="lv-LV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lv-LV" dirty="0" smtClean="0"/>
              <a:t>Unity ir starp-platformu spēļu dzinis, ko izstrādāja Unity Technologies. Unity izmanto, lai izstrādātu </a:t>
            </a:r>
            <a:r>
              <a:rPr lang="en-US" dirty="0" smtClean="0"/>
              <a:t>2D,3D </a:t>
            </a:r>
            <a:r>
              <a:rPr lang="lv-LV" dirty="0" smtClean="0"/>
              <a:t>video spēles</a:t>
            </a:r>
            <a:r>
              <a:rPr lang="en-US" dirty="0"/>
              <a:t> </a:t>
            </a:r>
            <a:r>
              <a:rPr lang="en-US" dirty="0" smtClean="0"/>
              <a:t>un </a:t>
            </a:r>
            <a:r>
              <a:rPr lang="en-US" dirty="0" err="1" smtClean="0"/>
              <a:t>aplikācijas</a:t>
            </a:r>
            <a:r>
              <a:rPr lang="lv-LV" dirty="0" smtClean="0"/>
              <a:t>: konsolēm, datoriem, mobilajām ierīcēm un tīmekļa vietnēm. </a:t>
            </a:r>
            <a:r>
              <a:rPr lang="en-US" dirty="0" smtClean="0"/>
              <a:t>Unity </a:t>
            </a:r>
            <a:r>
              <a:rPr lang="en-US" dirty="0" err="1" smtClean="0"/>
              <a:t>ir</a:t>
            </a:r>
            <a:r>
              <a:rPr lang="en-US" dirty="0" smtClean="0"/>
              <a:t> </a:t>
            </a:r>
            <a:r>
              <a:rPr lang="en-US" dirty="0" err="1" smtClean="0"/>
              <a:t>pieejams</a:t>
            </a:r>
            <a:r>
              <a:rPr lang="en-US" dirty="0" smtClean="0"/>
              <a:t> </a:t>
            </a:r>
            <a:r>
              <a:rPr lang="en-US" dirty="0" err="1" smtClean="0"/>
              <a:t>uz</a:t>
            </a:r>
            <a:r>
              <a:rPr lang="en-US" dirty="0" smtClean="0"/>
              <a:t> 27 </a:t>
            </a:r>
            <a:r>
              <a:rPr lang="en-US" dirty="0" err="1" smtClean="0"/>
              <a:t>platformām</a:t>
            </a:r>
            <a:r>
              <a:rPr lang="en-US" dirty="0" smtClean="0"/>
              <a:t>.</a:t>
            </a:r>
            <a:endParaRPr lang="lv-LV" dirty="0"/>
          </a:p>
        </p:txBody>
      </p:sp>
      <p:pic>
        <p:nvPicPr>
          <p:cNvPr id="15362" name="Picture 2" descr="Ios PNG, Ios Transparent Background - FreeIcons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38200" y="4724400"/>
            <a:ext cx="1447800" cy="1447800"/>
          </a:xfrm>
          <a:prstGeom prst="rect">
            <a:avLst/>
          </a:prstGeom>
          <a:noFill/>
        </p:spPr>
      </p:pic>
      <p:pic>
        <p:nvPicPr>
          <p:cNvPr id="15370" name="Picture 10" descr="Android Logo PNG Vector (EPS) Free Download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4600" y="4800600"/>
            <a:ext cx="1349375" cy="1295400"/>
          </a:xfrm>
          <a:prstGeom prst="rect">
            <a:avLst/>
          </a:prstGeom>
          <a:noFill/>
        </p:spPr>
      </p:pic>
      <p:pic>
        <p:nvPicPr>
          <p:cNvPr id="15372" name="Picture 12" descr="File:Playstation logo colour.svg - Wikipedia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267200" y="4876800"/>
            <a:ext cx="1401236" cy="1066800"/>
          </a:xfrm>
          <a:prstGeom prst="rect">
            <a:avLst/>
          </a:prstGeom>
          <a:noFill/>
        </p:spPr>
      </p:pic>
      <p:pic>
        <p:nvPicPr>
          <p:cNvPr id="15374" name="Picture 14" descr="Xbox Logo PNG Transparent &amp; SVG Vector - Freebie Supply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943600" y="5029200"/>
            <a:ext cx="2895600" cy="88074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304800"/>
            <a:ext cx="86868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Kā </a:t>
            </a:r>
            <a:r>
              <a:rPr lang="en-US" dirty="0" err="1" smtClean="0"/>
              <a:t>strādāt</a:t>
            </a:r>
            <a:r>
              <a:rPr lang="en-US" dirty="0" smtClean="0"/>
              <a:t> </a:t>
            </a:r>
            <a:r>
              <a:rPr lang="en-US" dirty="0" err="1" smtClean="0"/>
              <a:t>ar</a:t>
            </a:r>
            <a:r>
              <a:rPr lang="en-US" dirty="0" smtClean="0"/>
              <a:t> Dropdown </a:t>
            </a:r>
            <a:r>
              <a:rPr lang="en-US" dirty="0" err="1" smtClean="0"/>
              <a:t>elementiem</a:t>
            </a:r>
            <a:r>
              <a:rPr lang="en-US" dirty="0" smtClean="0"/>
              <a:t>? 1.5</a:t>
            </a:r>
            <a:endParaRPr lang="lv-LV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830763"/>
          </a:xfrm>
        </p:spPr>
        <p:txBody>
          <a:bodyPr/>
          <a:lstStyle/>
          <a:p>
            <a:r>
              <a:rPr lang="lv-LV" dirty="0" smtClean="0"/>
              <a:t>"AtteluParadisana.cs" skripta masīvā</a:t>
            </a:r>
            <a:r>
              <a:rPr lang="en-US" dirty="0" smtClean="0"/>
              <a:t>, </a:t>
            </a:r>
            <a:r>
              <a:rPr lang="lv-LV" dirty="0" smtClean="0"/>
              <a:t>inspektora log</a:t>
            </a:r>
            <a:r>
              <a:rPr lang="en-US" dirty="0" smtClean="0"/>
              <a:t>a</a:t>
            </a:r>
            <a:r>
              <a:rPr lang="lv-LV" dirty="0" smtClean="0"/>
              <a:t> </a:t>
            </a:r>
            <a:r>
              <a:rPr lang="en-US" dirty="0" err="1" smtClean="0"/>
              <a:t>pievieno</a:t>
            </a:r>
            <a:r>
              <a:rPr lang="lv-LV" dirty="0" smtClean="0"/>
              <a:t>“</a:t>
            </a:r>
            <a:r>
              <a:rPr lang="en-US" dirty="0" smtClean="0"/>
              <a:t>LV</a:t>
            </a:r>
            <a:r>
              <a:rPr lang="lv-LV" dirty="0" smtClean="0"/>
              <a:t>", “</a:t>
            </a:r>
            <a:r>
              <a:rPr lang="en-US" dirty="0" smtClean="0"/>
              <a:t>LT</a:t>
            </a:r>
            <a:r>
              <a:rPr lang="lv-LV" dirty="0" smtClean="0"/>
              <a:t>" un “</a:t>
            </a:r>
            <a:r>
              <a:rPr lang="en-US" dirty="0" smtClean="0"/>
              <a:t>EST</a:t>
            </a:r>
            <a:r>
              <a:rPr lang="lv-LV" dirty="0" smtClean="0"/>
              <a:t>" attēlus</a:t>
            </a:r>
            <a:r>
              <a:rPr lang="en-US" dirty="0" smtClean="0"/>
              <a:t>. Un pie “Image  Holder” </a:t>
            </a:r>
            <a:r>
              <a:rPr lang="en-US" dirty="0" err="1" smtClean="0"/>
              <a:t>pievieno</a:t>
            </a:r>
            <a:r>
              <a:rPr lang="en-US" dirty="0" smtClean="0"/>
              <a:t> Image, </a:t>
            </a:r>
            <a:r>
              <a:rPr lang="en-US" dirty="0" err="1" smtClean="0"/>
              <a:t>kas</a:t>
            </a:r>
            <a:r>
              <a:rPr lang="en-US" dirty="0" smtClean="0"/>
              <a:t> </a:t>
            </a:r>
            <a:r>
              <a:rPr lang="en-US" dirty="0" err="1" smtClean="0"/>
              <a:t>satur</a:t>
            </a:r>
            <a:r>
              <a:rPr lang="en-US" dirty="0" smtClean="0"/>
              <a:t> “LV” </a:t>
            </a:r>
            <a:r>
              <a:rPr lang="en-US" dirty="0" err="1" smtClean="0"/>
              <a:t>attēlu</a:t>
            </a:r>
            <a:r>
              <a:rPr lang="en-US" dirty="0" smtClean="0"/>
              <a:t>.</a:t>
            </a:r>
            <a:endParaRPr lang="lv-LV" dirty="0" smtClean="0"/>
          </a:p>
          <a:p>
            <a:endParaRPr lang="lv-LV" dirty="0" smtClean="0"/>
          </a:p>
        </p:txBody>
      </p:sp>
      <p:pic>
        <p:nvPicPr>
          <p:cNvPr id="4915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28800" y="3429000"/>
            <a:ext cx="5791200" cy="30585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6" name="Straight Connector 5"/>
          <p:cNvCxnSpPr/>
          <p:nvPr/>
        </p:nvCxnSpPr>
        <p:spPr>
          <a:xfrm>
            <a:off x="2514600" y="4419600"/>
            <a:ext cx="1752600" cy="0"/>
          </a:xfrm>
          <a:prstGeom prst="line">
            <a:avLst/>
          </a:prstGeom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2362200" y="4876800"/>
            <a:ext cx="1752600" cy="0"/>
          </a:xfrm>
          <a:prstGeom prst="line">
            <a:avLst/>
          </a:prstGeom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2209800" y="5334000"/>
            <a:ext cx="1752600" cy="0"/>
          </a:xfrm>
          <a:prstGeom prst="line">
            <a:avLst/>
          </a:prstGeom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4343400" y="6248400"/>
            <a:ext cx="1752600" cy="0"/>
          </a:xfrm>
          <a:prstGeom prst="line">
            <a:avLst/>
          </a:prstGeom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274638"/>
            <a:ext cx="88392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Kā </a:t>
            </a:r>
            <a:r>
              <a:rPr lang="en-US" dirty="0" err="1" smtClean="0"/>
              <a:t>strādāt</a:t>
            </a:r>
            <a:r>
              <a:rPr lang="en-US" dirty="0" smtClean="0"/>
              <a:t> </a:t>
            </a:r>
            <a:r>
              <a:rPr lang="en-US" dirty="0" err="1" smtClean="0"/>
              <a:t>ar</a:t>
            </a:r>
            <a:r>
              <a:rPr lang="en-US" dirty="0" smtClean="0"/>
              <a:t> Dropdown </a:t>
            </a:r>
            <a:r>
              <a:rPr lang="en-US" dirty="0" err="1" smtClean="0"/>
              <a:t>elementiem</a:t>
            </a:r>
            <a:r>
              <a:rPr lang="en-US" dirty="0" smtClean="0"/>
              <a:t>? 1.6</a:t>
            </a:r>
            <a:endParaRPr lang="lv-LV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“</a:t>
            </a:r>
            <a:r>
              <a:rPr lang="en-US" dirty="0" err="1" smtClean="0"/>
              <a:t>IzkritosaisSaraksts</a:t>
            </a:r>
            <a:r>
              <a:rPr lang="en-US" dirty="0" smtClean="0"/>
              <a:t>” </a:t>
            </a:r>
            <a:r>
              <a:rPr lang="en-US" dirty="0" err="1" smtClean="0"/>
              <a:t>pievieno</a:t>
            </a:r>
            <a:r>
              <a:rPr lang="en-US" dirty="0" smtClean="0"/>
              <a:t> “On Value Change” </a:t>
            </a:r>
            <a:r>
              <a:rPr lang="en-US" dirty="0" err="1" smtClean="0"/>
              <a:t>notikumu</a:t>
            </a:r>
            <a:r>
              <a:rPr lang="en-US" dirty="0" smtClean="0"/>
              <a:t>. </a:t>
            </a:r>
            <a:r>
              <a:rPr lang="en-US" dirty="0" err="1" smtClean="0"/>
              <a:t>Pieiveno</a:t>
            </a:r>
            <a:r>
              <a:rPr lang="en-US" dirty="0" smtClean="0"/>
              <a:t> “</a:t>
            </a:r>
            <a:r>
              <a:rPr lang="en-US" dirty="0" err="1" smtClean="0"/>
              <a:t>ScriptHolder</a:t>
            </a:r>
            <a:r>
              <a:rPr lang="en-US" dirty="0" smtClean="0"/>
              <a:t>” un </a:t>
            </a:r>
            <a:r>
              <a:rPr lang="en-US" dirty="0" err="1" smtClean="0"/>
              <a:t>vajadzīgo</a:t>
            </a:r>
            <a:r>
              <a:rPr lang="en-US" dirty="0" smtClean="0"/>
              <a:t> </a:t>
            </a:r>
            <a:r>
              <a:rPr lang="en-US" dirty="0" err="1" smtClean="0"/>
              <a:t>metodi</a:t>
            </a:r>
            <a:endParaRPr lang="lv-LV" dirty="0"/>
          </a:p>
        </p:txBody>
      </p:sp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3505200"/>
            <a:ext cx="4800600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017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57600" y="4724400"/>
            <a:ext cx="5140325" cy="19812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6" name="Straight Connector 5"/>
          <p:cNvCxnSpPr/>
          <p:nvPr/>
        </p:nvCxnSpPr>
        <p:spPr>
          <a:xfrm>
            <a:off x="1600200" y="5410200"/>
            <a:ext cx="1752600" cy="0"/>
          </a:xfrm>
          <a:prstGeom prst="line">
            <a:avLst/>
          </a:prstGeom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4191000" y="6172200"/>
            <a:ext cx="990600" cy="0"/>
          </a:xfrm>
          <a:prstGeom prst="line">
            <a:avLst/>
          </a:prstGeom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5638800" y="5791200"/>
            <a:ext cx="2667000" cy="0"/>
          </a:xfrm>
          <a:prstGeom prst="line">
            <a:avLst/>
          </a:prstGeom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Kā </a:t>
            </a:r>
            <a:r>
              <a:rPr lang="en-US" dirty="0" err="1" smtClean="0"/>
              <a:t>strādāt</a:t>
            </a:r>
            <a:r>
              <a:rPr lang="en-US" dirty="0" smtClean="0"/>
              <a:t> </a:t>
            </a:r>
            <a:r>
              <a:rPr lang="en-US" dirty="0" err="1" smtClean="0"/>
              <a:t>ar</a:t>
            </a:r>
            <a:r>
              <a:rPr lang="en-US" dirty="0" smtClean="0"/>
              <a:t> slider </a:t>
            </a:r>
            <a:r>
              <a:rPr lang="en-US" dirty="0" err="1" smtClean="0"/>
              <a:t>elementiem</a:t>
            </a:r>
            <a:r>
              <a:rPr lang="en-US" dirty="0" smtClean="0"/>
              <a:t>? 1</a:t>
            </a:r>
            <a:endParaRPr lang="lv-LV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lv-LV" dirty="0" smtClean="0"/>
              <a:t>Izveidoj</a:t>
            </a:r>
            <a:r>
              <a:rPr lang="en-US" dirty="0" smtClean="0"/>
              <a:t>am</a:t>
            </a:r>
            <a:r>
              <a:rPr lang="lv-LV" dirty="0" smtClean="0"/>
              <a:t> </a:t>
            </a:r>
            <a:r>
              <a:rPr lang="lv-LV" dirty="0"/>
              <a:t>UI elementu “Slider” Hierarhijas logā, kas </a:t>
            </a:r>
            <a:r>
              <a:rPr lang="lv-LV" dirty="0" smtClean="0"/>
              <a:t>ļaus </a:t>
            </a:r>
            <a:r>
              <a:rPr lang="lv-LV" dirty="0"/>
              <a:t>palielināt vai samazināt “Attēli” objektu.</a:t>
            </a:r>
          </a:p>
        </p:txBody>
      </p:sp>
      <p:pic>
        <p:nvPicPr>
          <p:cNvPr id="51204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67000" y="2819400"/>
            <a:ext cx="5975350" cy="342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5" name="Straight Connector 14"/>
          <p:cNvCxnSpPr/>
          <p:nvPr/>
        </p:nvCxnSpPr>
        <p:spPr>
          <a:xfrm>
            <a:off x="3505200" y="5638800"/>
            <a:ext cx="838200" cy="0"/>
          </a:xfrm>
          <a:prstGeom prst="line">
            <a:avLst/>
          </a:prstGeom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3048000" y="6248400"/>
            <a:ext cx="838200" cy="0"/>
          </a:xfrm>
          <a:prstGeom prst="line">
            <a:avLst/>
          </a:prstGeom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4495800" y="5562600"/>
            <a:ext cx="838200" cy="0"/>
          </a:xfrm>
          <a:prstGeom prst="line">
            <a:avLst/>
          </a:prstGeom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6934200" y="3657600"/>
            <a:ext cx="1752600" cy="0"/>
          </a:xfrm>
          <a:prstGeom prst="line">
            <a:avLst/>
          </a:prstGeom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304800"/>
            <a:ext cx="84582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Kā </a:t>
            </a:r>
            <a:r>
              <a:rPr lang="en-US" dirty="0" err="1" smtClean="0"/>
              <a:t>strādāt</a:t>
            </a:r>
            <a:r>
              <a:rPr lang="en-US" dirty="0" smtClean="0"/>
              <a:t> </a:t>
            </a:r>
            <a:r>
              <a:rPr lang="en-US" dirty="0" err="1" smtClean="0"/>
              <a:t>ar</a:t>
            </a:r>
            <a:r>
              <a:rPr lang="en-US" dirty="0" smtClean="0"/>
              <a:t> slider </a:t>
            </a:r>
            <a:r>
              <a:rPr lang="en-US" dirty="0" err="1" smtClean="0"/>
              <a:t>elementiem</a:t>
            </a:r>
            <a:r>
              <a:rPr lang="en-US" dirty="0" smtClean="0"/>
              <a:t>? 1.1</a:t>
            </a:r>
            <a:endParaRPr lang="lv-LV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Papildinām</a:t>
            </a:r>
            <a:r>
              <a:rPr lang="en-US" dirty="0" smtClean="0"/>
              <a:t> “</a:t>
            </a:r>
            <a:r>
              <a:rPr lang="en-US" dirty="0" err="1" smtClean="0"/>
              <a:t>AtteluParadisana.cs</a:t>
            </a:r>
            <a:r>
              <a:rPr lang="en-US" dirty="0" smtClean="0"/>
              <a:t>” </a:t>
            </a:r>
            <a:r>
              <a:rPr lang="en-US" dirty="0" err="1" smtClean="0"/>
              <a:t>kodu</a:t>
            </a:r>
            <a:endParaRPr lang="lv-LV" dirty="0" smtClean="0"/>
          </a:p>
          <a:p>
            <a:pPr>
              <a:buNone/>
            </a:pPr>
            <a:endParaRPr lang="lv-LV" dirty="0"/>
          </a:p>
        </p:txBody>
      </p:sp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2514600"/>
            <a:ext cx="8793870" cy="1303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5" name="Straight Connector 4"/>
          <p:cNvCxnSpPr/>
          <p:nvPr/>
        </p:nvCxnSpPr>
        <p:spPr>
          <a:xfrm>
            <a:off x="1828800" y="3733800"/>
            <a:ext cx="838200" cy="0"/>
          </a:xfrm>
          <a:prstGeom prst="line">
            <a:avLst/>
          </a:prstGeom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2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" y="4419600"/>
            <a:ext cx="8763000" cy="914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2667000"/>
            <a:ext cx="8656373" cy="39343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Kā </a:t>
            </a:r>
            <a:r>
              <a:rPr lang="en-US" dirty="0" err="1" smtClean="0"/>
              <a:t>strādāt</a:t>
            </a:r>
            <a:r>
              <a:rPr lang="en-US" dirty="0" smtClean="0"/>
              <a:t> </a:t>
            </a:r>
            <a:r>
              <a:rPr lang="en-US" dirty="0" err="1" smtClean="0"/>
              <a:t>ar</a:t>
            </a:r>
            <a:r>
              <a:rPr lang="en-US" dirty="0" smtClean="0"/>
              <a:t> slider </a:t>
            </a:r>
            <a:r>
              <a:rPr lang="en-US" dirty="0" err="1" smtClean="0"/>
              <a:t>elementiem</a:t>
            </a:r>
            <a:r>
              <a:rPr lang="en-US" dirty="0" smtClean="0"/>
              <a:t>? 1.2</a:t>
            </a:r>
            <a:endParaRPr lang="lv-LV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4678363"/>
          </a:xfrm>
        </p:spPr>
        <p:txBody>
          <a:bodyPr/>
          <a:lstStyle/>
          <a:p>
            <a:r>
              <a:rPr lang="en-US" dirty="0" smtClean="0"/>
              <a:t>“</a:t>
            </a:r>
            <a:r>
              <a:rPr lang="en-US" dirty="0" err="1" smtClean="0"/>
              <a:t>ScriptHolder</a:t>
            </a:r>
            <a:r>
              <a:rPr lang="en-US" dirty="0" smtClean="0"/>
              <a:t>” </a:t>
            </a:r>
            <a:r>
              <a:rPr lang="en-US" dirty="0" err="1" smtClean="0"/>
              <a:t>pievieno</a:t>
            </a:r>
            <a:r>
              <a:rPr lang="en-US" dirty="0" smtClean="0"/>
              <a:t> “</a:t>
            </a:r>
            <a:r>
              <a:rPr lang="en-US" dirty="0" err="1" smtClean="0"/>
              <a:t>SliderIzmers</a:t>
            </a:r>
            <a:r>
              <a:rPr lang="en-US" dirty="0" smtClean="0"/>
              <a:t>” pie “Size Slider”</a:t>
            </a:r>
            <a:endParaRPr lang="lv-LV" dirty="0"/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1447800" y="6172200"/>
            <a:ext cx="5486400" cy="304800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7848600" y="6324600"/>
            <a:ext cx="838200" cy="0"/>
          </a:xfrm>
          <a:prstGeom prst="line">
            <a:avLst/>
          </a:prstGeom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Kā </a:t>
            </a:r>
            <a:r>
              <a:rPr lang="en-US" dirty="0" err="1" smtClean="0"/>
              <a:t>strādāt</a:t>
            </a:r>
            <a:r>
              <a:rPr lang="en-US" dirty="0" smtClean="0"/>
              <a:t> </a:t>
            </a:r>
            <a:r>
              <a:rPr lang="en-US" dirty="0" err="1" smtClean="0"/>
              <a:t>ar</a:t>
            </a:r>
            <a:r>
              <a:rPr lang="en-US" dirty="0" smtClean="0"/>
              <a:t> slider </a:t>
            </a:r>
            <a:r>
              <a:rPr lang="en-US" dirty="0" err="1" smtClean="0"/>
              <a:t>elementiem</a:t>
            </a:r>
            <a:r>
              <a:rPr lang="en-US" dirty="0" smtClean="0"/>
              <a:t>? 1.3</a:t>
            </a:r>
            <a:endParaRPr lang="lv-LV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“</a:t>
            </a:r>
            <a:r>
              <a:rPr lang="en-US" dirty="0" err="1" smtClean="0"/>
              <a:t>SliderIzmers</a:t>
            </a:r>
            <a:r>
              <a:rPr lang="en-US" dirty="0" smtClean="0"/>
              <a:t>” </a:t>
            </a:r>
            <a:r>
              <a:rPr lang="en-US" dirty="0" err="1" smtClean="0"/>
              <a:t>izveido</a:t>
            </a:r>
            <a:r>
              <a:rPr lang="en-US" dirty="0" smtClean="0"/>
              <a:t> "On Value Change” </a:t>
            </a:r>
            <a:r>
              <a:rPr lang="en-US" dirty="0" err="1" smtClean="0"/>
              <a:t>notikumu</a:t>
            </a:r>
            <a:r>
              <a:rPr lang="en-US" dirty="0" smtClean="0"/>
              <a:t>. </a:t>
            </a:r>
            <a:r>
              <a:rPr lang="en-US" dirty="0" err="1" smtClean="0"/>
              <a:t>Velk</a:t>
            </a:r>
            <a:r>
              <a:rPr lang="en-US" dirty="0" smtClean="0"/>
              <a:t> </a:t>
            </a:r>
            <a:r>
              <a:rPr lang="en-US" dirty="0" err="1" smtClean="0"/>
              <a:t>ieksā</a:t>
            </a:r>
            <a:r>
              <a:rPr lang="en-US" dirty="0" smtClean="0"/>
              <a:t> “</a:t>
            </a:r>
            <a:r>
              <a:rPr lang="en-US" dirty="0" err="1" smtClean="0"/>
              <a:t>ScriptHolder”un</a:t>
            </a:r>
            <a:r>
              <a:rPr lang="en-US" dirty="0" smtClean="0"/>
              <a:t> </a:t>
            </a:r>
            <a:r>
              <a:rPr lang="en-US" dirty="0" err="1" smtClean="0"/>
              <a:t>izvēlas</a:t>
            </a:r>
            <a:r>
              <a:rPr lang="en-US" dirty="0" smtClean="0"/>
              <a:t> </a:t>
            </a:r>
            <a:r>
              <a:rPr lang="en-US" dirty="0" err="1" smtClean="0"/>
              <a:t>metodi</a:t>
            </a:r>
            <a:endParaRPr lang="lv-LV" dirty="0"/>
          </a:p>
        </p:txBody>
      </p:sp>
      <p:pic>
        <p:nvPicPr>
          <p:cNvPr id="5427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95400" y="3429000"/>
            <a:ext cx="6831894" cy="2673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Kā </a:t>
            </a:r>
            <a:r>
              <a:rPr lang="en-US" dirty="0" err="1" smtClean="0"/>
              <a:t>strādāt</a:t>
            </a:r>
            <a:r>
              <a:rPr lang="en-US" dirty="0" smtClean="0"/>
              <a:t> </a:t>
            </a:r>
            <a:r>
              <a:rPr lang="en-US" dirty="0" err="1" smtClean="0"/>
              <a:t>ar</a:t>
            </a:r>
            <a:r>
              <a:rPr lang="en-US" dirty="0" smtClean="0"/>
              <a:t> slider </a:t>
            </a:r>
            <a:r>
              <a:rPr lang="en-US" dirty="0" err="1" smtClean="0"/>
              <a:t>elementiem</a:t>
            </a:r>
            <a:r>
              <a:rPr lang="en-US" dirty="0" smtClean="0"/>
              <a:t>? 1.4</a:t>
            </a:r>
            <a:endParaRPr lang="lv-LV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754563"/>
          </a:xfrm>
        </p:spPr>
        <p:txBody>
          <a:bodyPr/>
          <a:lstStyle/>
          <a:p>
            <a:r>
              <a:rPr lang="lv-LV" dirty="0"/>
              <a:t>Izveidojiet Hierarhijas logā papildu UI elementu “Slider”, kas ļaus </a:t>
            </a:r>
            <a:r>
              <a:rPr lang="en-US" dirty="0" err="1" smtClean="0"/>
              <a:t>griezt</a:t>
            </a:r>
            <a:r>
              <a:rPr lang="en-US" dirty="0" smtClean="0"/>
              <a:t> </a:t>
            </a:r>
            <a:r>
              <a:rPr lang="lv-LV" dirty="0" smtClean="0"/>
              <a:t>“Attēli</a:t>
            </a:r>
            <a:r>
              <a:rPr lang="lv-LV" dirty="0"/>
              <a:t>” </a:t>
            </a:r>
            <a:r>
              <a:rPr lang="lv-LV" dirty="0" smtClean="0"/>
              <a:t>objektu.</a:t>
            </a:r>
            <a:endParaRPr lang="lv-LV" dirty="0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67000" y="2819400"/>
            <a:ext cx="5975350" cy="342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5" name="Straight Connector 4"/>
          <p:cNvCxnSpPr/>
          <p:nvPr/>
        </p:nvCxnSpPr>
        <p:spPr>
          <a:xfrm>
            <a:off x="3505200" y="5638800"/>
            <a:ext cx="838200" cy="0"/>
          </a:xfrm>
          <a:prstGeom prst="line">
            <a:avLst/>
          </a:prstGeom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3048000" y="6248400"/>
            <a:ext cx="838200" cy="0"/>
          </a:xfrm>
          <a:prstGeom prst="line">
            <a:avLst/>
          </a:prstGeom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4495800" y="5562600"/>
            <a:ext cx="838200" cy="0"/>
          </a:xfrm>
          <a:prstGeom prst="line">
            <a:avLst/>
          </a:prstGeom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6934200" y="3657600"/>
            <a:ext cx="1752600" cy="0"/>
          </a:xfrm>
          <a:prstGeom prst="line">
            <a:avLst/>
          </a:prstGeom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Kā </a:t>
            </a:r>
            <a:r>
              <a:rPr lang="en-US" dirty="0" err="1" smtClean="0"/>
              <a:t>strādāt</a:t>
            </a:r>
            <a:r>
              <a:rPr lang="en-US" dirty="0" smtClean="0"/>
              <a:t> </a:t>
            </a:r>
            <a:r>
              <a:rPr lang="en-US" dirty="0" err="1" smtClean="0"/>
              <a:t>ar</a:t>
            </a:r>
            <a:r>
              <a:rPr lang="en-US" dirty="0" smtClean="0"/>
              <a:t> slider </a:t>
            </a:r>
            <a:r>
              <a:rPr lang="en-US" dirty="0" err="1" smtClean="0"/>
              <a:t>elementiem</a:t>
            </a:r>
            <a:r>
              <a:rPr lang="en-US" dirty="0" smtClean="0"/>
              <a:t>? 1.5</a:t>
            </a:r>
            <a:endParaRPr lang="lv-LV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Papildinām</a:t>
            </a:r>
            <a:r>
              <a:rPr lang="en-US" dirty="0" smtClean="0"/>
              <a:t> “</a:t>
            </a:r>
            <a:r>
              <a:rPr lang="en-US" dirty="0" err="1" smtClean="0"/>
              <a:t>AtteluParadisana.cs</a:t>
            </a:r>
            <a:r>
              <a:rPr lang="en-US" dirty="0" smtClean="0"/>
              <a:t>” </a:t>
            </a:r>
            <a:r>
              <a:rPr lang="en-US" dirty="0" err="1" smtClean="0"/>
              <a:t>kodu</a:t>
            </a:r>
            <a:endParaRPr lang="lv-LV" dirty="0" smtClean="0"/>
          </a:p>
          <a:p>
            <a:endParaRPr lang="lv-LV" dirty="0"/>
          </a:p>
        </p:txBody>
      </p:sp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2333929"/>
            <a:ext cx="8839200" cy="17808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5" name="Straight Connector 4"/>
          <p:cNvCxnSpPr/>
          <p:nvPr/>
        </p:nvCxnSpPr>
        <p:spPr>
          <a:xfrm>
            <a:off x="1981200" y="4038600"/>
            <a:ext cx="1143000" cy="0"/>
          </a:xfrm>
          <a:prstGeom prst="line">
            <a:avLst/>
          </a:prstGeom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2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" y="4495800"/>
            <a:ext cx="8839200" cy="10478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Kā </a:t>
            </a:r>
            <a:r>
              <a:rPr lang="en-US" dirty="0" err="1" smtClean="0"/>
              <a:t>strādāt</a:t>
            </a:r>
            <a:r>
              <a:rPr lang="en-US" dirty="0" smtClean="0"/>
              <a:t> </a:t>
            </a:r>
            <a:r>
              <a:rPr lang="en-US" dirty="0" err="1" smtClean="0"/>
              <a:t>ar</a:t>
            </a:r>
            <a:r>
              <a:rPr lang="en-US" dirty="0" smtClean="0"/>
              <a:t> slider </a:t>
            </a:r>
            <a:r>
              <a:rPr lang="en-US" dirty="0" err="1" smtClean="0"/>
              <a:t>elementiem</a:t>
            </a:r>
            <a:r>
              <a:rPr lang="en-US" dirty="0" smtClean="0"/>
              <a:t>? 1.6</a:t>
            </a:r>
            <a:endParaRPr lang="lv-LV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“</a:t>
            </a:r>
            <a:r>
              <a:rPr lang="en-US" dirty="0" err="1" smtClean="0"/>
              <a:t>ScriptHolder</a:t>
            </a:r>
            <a:r>
              <a:rPr lang="en-US" dirty="0" smtClean="0"/>
              <a:t>” </a:t>
            </a:r>
            <a:r>
              <a:rPr lang="en-US" dirty="0" err="1" smtClean="0"/>
              <a:t>pievieno</a:t>
            </a:r>
            <a:r>
              <a:rPr lang="en-US" dirty="0" smtClean="0"/>
              <a:t> “</a:t>
            </a:r>
            <a:r>
              <a:rPr lang="en-US" dirty="0" err="1" smtClean="0"/>
              <a:t>SliderRotacija</a:t>
            </a:r>
            <a:r>
              <a:rPr lang="en-US" dirty="0" smtClean="0"/>
              <a:t>” pie “Rotation Slider”</a:t>
            </a:r>
            <a:endParaRPr lang="lv-LV" dirty="0" smtClean="0"/>
          </a:p>
          <a:p>
            <a:endParaRPr lang="lv-LV" dirty="0"/>
          </a:p>
        </p:txBody>
      </p:sp>
      <p:pic>
        <p:nvPicPr>
          <p:cNvPr id="5632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1569" y="2762250"/>
            <a:ext cx="8780031" cy="4019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6" name="Straight Arrow Connector 5"/>
          <p:cNvCxnSpPr/>
          <p:nvPr/>
        </p:nvCxnSpPr>
        <p:spPr>
          <a:xfrm flipV="1">
            <a:off x="1447800" y="6324600"/>
            <a:ext cx="5486400" cy="304800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7848600" y="6477000"/>
            <a:ext cx="838200" cy="0"/>
          </a:xfrm>
          <a:prstGeom prst="line">
            <a:avLst/>
          </a:prstGeom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Kā </a:t>
            </a:r>
            <a:r>
              <a:rPr lang="en-US" dirty="0" err="1" smtClean="0"/>
              <a:t>strādāt</a:t>
            </a:r>
            <a:r>
              <a:rPr lang="en-US" dirty="0" smtClean="0"/>
              <a:t> </a:t>
            </a:r>
            <a:r>
              <a:rPr lang="en-US" dirty="0" err="1" smtClean="0"/>
              <a:t>ar</a:t>
            </a:r>
            <a:r>
              <a:rPr lang="en-US" dirty="0" smtClean="0"/>
              <a:t> slider </a:t>
            </a:r>
            <a:r>
              <a:rPr lang="en-US" dirty="0" err="1" smtClean="0"/>
              <a:t>elementiem</a:t>
            </a:r>
            <a:r>
              <a:rPr lang="en-US" dirty="0" smtClean="0"/>
              <a:t>? 1.6</a:t>
            </a:r>
            <a:endParaRPr lang="lv-LV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“</a:t>
            </a:r>
            <a:r>
              <a:rPr lang="en-US" dirty="0" err="1" smtClean="0"/>
              <a:t>SliderRotacija</a:t>
            </a:r>
            <a:r>
              <a:rPr lang="en-US" dirty="0" smtClean="0"/>
              <a:t>” </a:t>
            </a:r>
            <a:r>
              <a:rPr lang="en-US" dirty="0" err="1" smtClean="0"/>
              <a:t>izveido</a:t>
            </a:r>
            <a:r>
              <a:rPr lang="en-US" dirty="0" smtClean="0"/>
              <a:t> "On Value Change” </a:t>
            </a:r>
            <a:r>
              <a:rPr lang="en-US" dirty="0" err="1" smtClean="0"/>
              <a:t>notikumu</a:t>
            </a:r>
            <a:r>
              <a:rPr lang="en-US" dirty="0" smtClean="0"/>
              <a:t>. </a:t>
            </a:r>
            <a:r>
              <a:rPr lang="en-US" dirty="0" err="1" smtClean="0"/>
              <a:t>Velk</a:t>
            </a:r>
            <a:r>
              <a:rPr lang="en-US" dirty="0" smtClean="0"/>
              <a:t> </a:t>
            </a:r>
            <a:r>
              <a:rPr lang="en-US" dirty="0" err="1" smtClean="0"/>
              <a:t>ieksā</a:t>
            </a:r>
            <a:r>
              <a:rPr lang="en-US" dirty="0" smtClean="0"/>
              <a:t> “</a:t>
            </a:r>
            <a:r>
              <a:rPr lang="en-US" dirty="0" err="1" smtClean="0"/>
              <a:t>ScriptHolder”un</a:t>
            </a:r>
            <a:r>
              <a:rPr lang="en-US" dirty="0" smtClean="0"/>
              <a:t> </a:t>
            </a:r>
            <a:r>
              <a:rPr lang="en-US" dirty="0" err="1" smtClean="0"/>
              <a:t>izvēlas</a:t>
            </a:r>
            <a:r>
              <a:rPr lang="en-US" dirty="0" smtClean="0"/>
              <a:t> </a:t>
            </a:r>
            <a:r>
              <a:rPr lang="en-US" dirty="0" err="1" smtClean="0"/>
              <a:t>metodi</a:t>
            </a:r>
            <a:endParaRPr lang="lv-LV" dirty="0" smtClean="0"/>
          </a:p>
          <a:p>
            <a:endParaRPr lang="lv-LV" dirty="0"/>
          </a:p>
        </p:txBody>
      </p:sp>
      <p:pic>
        <p:nvPicPr>
          <p:cNvPr id="573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90800" y="3124200"/>
            <a:ext cx="6131611" cy="2460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3" descr="csharp.png"/>
          <p:cNvPicPr>
            <a:picLocks noChangeAspect="1"/>
          </p:cNvPicPr>
          <p:nvPr/>
        </p:nvPicPr>
        <p:blipFill>
          <a:blip r:embed="rId2" cstate="print">
            <a:lum bright="30000" contrast="-40000"/>
          </a:blip>
          <a:stretch>
            <a:fillRect/>
          </a:stretch>
        </p:blipFill>
        <p:spPr>
          <a:xfrm>
            <a:off x="1524000" y="0"/>
            <a:ext cx="6103809" cy="686104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Unity </a:t>
            </a:r>
            <a:r>
              <a:rPr lang="en-US" dirty="0" err="1" smtClean="0"/>
              <a:t>programmēšanas</a:t>
            </a:r>
            <a:r>
              <a:rPr lang="en-US" dirty="0" smtClean="0"/>
              <a:t> </a:t>
            </a:r>
            <a:r>
              <a:rPr lang="en-US" dirty="0" err="1" smtClean="0"/>
              <a:t>valoda</a:t>
            </a:r>
            <a:r>
              <a:rPr lang="en-US" dirty="0" smtClean="0"/>
              <a:t> – C#</a:t>
            </a:r>
            <a:endParaRPr lang="lv-LV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lv-LV" dirty="0" smtClean="0"/>
              <a:t>Unity dzinis izmanto C# kā savu galveno programmēšanas valodu. C#</a:t>
            </a:r>
            <a:r>
              <a:rPr lang="en-US" dirty="0" smtClean="0"/>
              <a:t> (</a:t>
            </a:r>
            <a:r>
              <a:rPr lang="en-US" dirty="0" err="1" smtClean="0"/>
              <a:t>izstrādājis</a:t>
            </a:r>
            <a:r>
              <a:rPr lang="en-US" dirty="0" smtClean="0"/>
              <a:t> Microsoft)</a:t>
            </a:r>
            <a:r>
              <a:rPr lang="lv-LV" dirty="0" smtClean="0"/>
              <a:t> ir rūpniecības standarta valoda ar dažām līdzībām ar Java vai C++. Salīdzinājumā ar C++, C# ir vieglāk apgūstama. </a:t>
            </a:r>
            <a:endParaRPr lang="en-US" dirty="0" smtClean="0"/>
          </a:p>
          <a:p>
            <a:r>
              <a:rPr lang="lv-LV" dirty="0" smtClean="0"/>
              <a:t>C# ir spēcīga valoda, ko izmanto dažādās jomās, ne tikai spēļu izstrādē, bet arī tīmekļa izstrādē, darbvirsmas lietojumprogrammās</a:t>
            </a:r>
            <a:r>
              <a:rPr lang="en-US" dirty="0"/>
              <a:t> </a:t>
            </a:r>
            <a:r>
              <a:rPr lang="en-US" dirty="0" err="1" smtClean="0"/>
              <a:t>u.c</a:t>
            </a:r>
            <a:r>
              <a:rPr lang="en-US" dirty="0" smtClean="0"/>
              <a:t>.</a:t>
            </a:r>
            <a:endParaRPr lang="lv-LV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Kā </a:t>
            </a:r>
            <a:r>
              <a:rPr lang="en-US" dirty="0" err="1" smtClean="0"/>
              <a:t>pārvietot</a:t>
            </a:r>
            <a:r>
              <a:rPr lang="en-US" dirty="0" smtClean="0"/>
              <a:t> </a:t>
            </a:r>
            <a:r>
              <a:rPr lang="en-US" dirty="0" err="1" smtClean="0"/>
              <a:t>elementus</a:t>
            </a:r>
            <a:r>
              <a:rPr lang="en-US" dirty="0" smtClean="0"/>
              <a:t>? 1</a:t>
            </a:r>
            <a:endParaRPr lang="lv-LV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Izveidojam</a:t>
            </a:r>
            <a:r>
              <a:rPr lang="en-US" dirty="0" smtClean="0"/>
              <a:t> </a:t>
            </a:r>
            <a:r>
              <a:rPr lang="en-US" dirty="0" err="1" smtClean="0"/>
              <a:t>skriptu</a:t>
            </a:r>
            <a:r>
              <a:rPr lang="en-US" dirty="0" smtClean="0"/>
              <a:t> “</a:t>
            </a:r>
            <a:r>
              <a:rPr lang="en-US" dirty="0" err="1" smtClean="0"/>
              <a:t>ElementuParvietosana.cs</a:t>
            </a:r>
            <a:r>
              <a:rPr lang="en-US" dirty="0" smtClean="0"/>
              <a:t>”, </a:t>
            </a:r>
            <a:r>
              <a:rPr lang="en-US" dirty="0" err="1" smtClean="0"/>
              <a:t>kas</a:t>
            </a:r>
            <a:r>
              <a:rPr lang="en-US" dirty="0" smtClean="0"/>
              <a:t> </a:t>
            </a:r>
            <a:r>
              <a:rPr lang="en-US" dirty="0" err="1" smtClean="0"/>
              <a:t>nodrošinās</a:t>
            </a:r>
            <a:r>
              <a:rPr lang="en-US" dirty="0" smtClean="0"/>
              <a:t> “</a:t>
            </a:r>
            <a:r>
              <a:rPr lang="en-US" dirty="0" err="1" smtClean="0"/>
              <a:t>Attēli</a:t>
            </a:r>
            <a:r>
              <a:rPr lang="en-US" dirty="0" smtClean="0"/>
              <a:t>” </a:t>
            </a:r>
            <a:r>
              <a:rPr lang="en-US" dirty="0" err="1" smtClean="0"/>
              <a:t>objekta</a:t>
            </a:r>
            <a:r>
              <a:rPr lang="en-US" dirty="0" smtClean="0"/>
              <a:t> </a:t>
            </a:r>
            <a:r>
              <a:rPr lang="en-US" dirty="0" err="1" smtClean="0"/>
              <a:t>pārvietošanu</a:t>
            </a:r>
            <a:r>
              <a:rPr lang="en-US" dirty="0" smtClean="0"/>
              <a:t>.</a:t>
            </a:r>
          </a:p>
          <a:p>
            <a:endParaRPr lang="lv-LV" dirty="0"/>
          </a:p>
        </p:txBody>
      </p:sp>
      <p:pic>
        <p:nvPicPr>
          <p:cNvPr id="5837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5800" y="2819400"/>
            <a:ext cx="7916267" cy="1822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6" name="Straight Connector 5"/>
          <p:cNvCxnSpPr/>
          <p:nvPr/>
        </p:nvCxnSpPr>
        <p:spPr>
          <a:xfrm>
            <a:off x="762000" y="3124200"/>
            <a:ext cx="838200" cy="0"/>
          </a:xfrm>
          <a:prstGeom prst="line">
            <a:avLst/>
          </a:prstGeom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914400" y="4267200"/>
            <a:ext cx="838200" cy="0"/>
          </a:xfrm>
          <a:prstGeom prst="line">
            <a:avLst/>
          </a:prstGeom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2057400" y="3276600"/>
            <a:ext cx="838200" cy="0"/>
          </a:xfrm>
          <a:prstGeom prst="line">
            <a:avLst/>
          </a:prstGeom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6019800" y="3048000"/>
            <a:ext cx="838200" cy="0"/>
          </a:xfrm>
          <a:prstGeom prst="line">
            <a:avLst/>
          </a:prstGeom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37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0" y="4953000"/>
            <a:ext cx="3465635" cy="1365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Kā </a:t>
            </a:r>
            <a:r>
              <a:rPr lang="en-US" dirty="0" err="1" smtClean="0"/>
              <a:t>pārvietot</a:t>
            </a:r>
            <a:r>
              <a:rPr lang="en-US" dirty="0" smtClean="0"/>
              <a:t> </a:t>
            </a:r>
            <a:r>
              <a:rPr lang="en-US" dirty="0" err="1" smtClean="0"/>
              <a:t>elementus</a:t>
            </a:r>
            <a:r>
              <a:rPr lang="en-US" dirty="0" smtClean="0"/>
              <a:t>? 1.1</a:t>
            </a:r>
            <a:endParaRPr lang="lv-LV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Uzraksti</a:t>
            </a:r>
            <a:r>
              <a:rPr lang="en-US" dirty="0" smtClean="0"/>
              <a:t> </a:t>
            </a:r>
            <a:r>
              <a:rPr lang="en-US" dirty="0" err="1" smtClean="0"/>
              <a:t>kodu</a:t>
            </a:r>
            <a:r>
              <a:rPr lang="en-US" dirty="0"/>
              <a:t> </a:t>
            </a:r>
            <a:r>
              <a:rPr lang="en-US" dirty="0" smtClean="0"/>
              <a:t>“</a:t>
            </a:r>
            <a:r>
              <a:rPr lang="en-US" dirty="0" err="1" smtClean="0"/>
              <a:t>ElementuParvietosana.cs</a:t>
            </a:r>
            <a:r>
              <a:rPr lang="en-US" dirty="0" smtClean="0"/>
              <a:t>” </a:t>
            </a:r>
            <a:r>
              <a:rPr lang="en-US" dirty="0" err="1" smtClean="0"/>
              <a:t>skriptam</a:t>
            </a:r>
            <a:endParaRPr lang="lv-LV" dirty="0" smtClean="0"/>
          </a:p>
          <a:p>
            <a:endParaRPr lang="lv-LV" dirty="0"/>
          </a:p>
        </p:txBody>
      </p:sp>
      <p:pic>
        <p:nvPicPr>
          <p:cNvPr id="614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38200" y="2739250"/>
            <a:ext cx="7620000" cy="3872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Kā </a:t>
            </a:r>
            <a:r>
              <a:rPr lang="en-US" dirty="0" err="1" smtClean="0"/>
              <a:t>pārvietot</a:t>
            </a:r>
            <a:r>
              <a:rPr lang="en-US" dirty="0" smtClean="0"/>
              <a:t> </a:t>
            </a:r>
            <a:r>
              <a:rPr lang="en-US" dirty="0" err="1" smtClean="0"/>
              <a:t>elementus</a:t>
            </a:r>
            <a:r>
              <a:rPr lang="en-US" dirty="0" smtClean="0"/>
              <a:t>? 1.2</a:t>
            </a:r>
            <a:endParaRPr lang="lv-LV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Turpini</a:t>
            </a:r>
            <a:r>
              <a:rPr lang="en-US" dirty="0" smtClean="0"/>
              <a:t> </a:t>
            </a:r>
            <a:r>
              <a:rPr lang="en-US" dirty="0" err="1" smtClean="0"/>
              <a:t>rakstīt</a:t>
            </a:r>
            <a:r>
              <a:rPr lang="en-US" dirty="0" smtClean="0"/>
              <a:t> </a:t>
            </a:r>
            <a:r>
              <a:rPr lang="en-US" dirty="0" err="1" smtClean="0"/>
              <a:t>kodu</a:t>
            </a:r>
            <a:r>
              <a:rPr lang="en-US" dirty="0" smtClean="0"/>
              <a:t> “</a:t>
            </a:r>
            <a:r>
              <a:rPr lang="en-US" dirty="0" err="1" smtClean="0"/>
              <a:t>ElementuParvietosana.cs</a:t>
            </a:r>
            <a:r>
              <a:rPr lang="en-US" dirty="0" smtClean="0"/>
              <a:t>” </a:t>
            </a:r>
            <a:r>
              <a:rPr lang="en-US" dirty="0" err="1" smtClean="0"/>
              <a:t>skriptam</a:t>
            </a:r>
            <a:endParaRPr lang="lv-LV" dirty="0" smtClean="0"/>
          </a:p>
          <a:p>
            <a:endParaRPr lang="lv-LV" dirty="0"/>
          </a:p>
        </p:txBody>
      </p:sp>
      <p:pic>
        <p:nvPicPr>
          <p:cNvPr id="624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3048000"/>
            <a:ext cx="8834363" cy="26784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2819400"/>
            <a:ext cx="8480425" cy="37700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Kā </a:t>
            </a:r>
            <a:r>
              <a:rPr lang="en-US" dirty="0" err="1" smtClean="0"/>
              <a:t>pārvietot</a:t>
            </a:r>
            <a:r>
              <a:rPr lang="en-US" dirty="0" smtClean="0"/>
              <a:t> </a:t>
            </a:r>
            <a:r>
              <a:rPr lang="en-US" dirty="0" err="1" smtClean="0"/>
              <a:t>elementus</a:t>
            </a:r>
            <a:r>
              <a:rPr lang="en-US" dirty="0" smtClean="0"/>
              <a:t>? 1.3</a:t>
            </a:r>
            <a:endParaRPr lang="lv-LV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458200" cy="4525963"/>
          </a:xfrm>
        </p:spPr>
        <p:txBody>
          <a:bodyPr/>
          <a:lstStyle/>
          <a:p>
            <a:r>
              <a:rPr lang="en-US" dirty="0" smtClean="0"/>
              <a:t>“Image” </a:t>
            </a:r>
            <a:r>
              <a:rPr lang="en-US" dirty="0" err="1" smtClean="0"/>
              <a:t>objektam</a:t>
            </a:r>
            <a:r>
              <a:rPr lang="en-US" dirty="0" smtClean="0"/>
              <a:t> </a:t>
            </a:r>
            <a:r>
              <a:rPr lang="en-US" dirty="0" err="1" smtClean="0"/>
              <a:t>piesaista</a:t>
            </a:r>
            <a:r>
              <a:rPr lang="en-US" dirty="0"/>
              <a:t> </a:t>
            </a:r>
            <a:r>
              <a:rPr lang="en-US" dirty="0" smtClean="0"/>
              <a:t>“</a:t>
            </a:r>
            <a:r>
              <a:rPr lang="en-US" dirty="0" err="1" smtClean="0"/>
              <a:t>ElementuParvietosana.cs</a:t>
            </a:r>
            <a:r>
              <a:rPr lang="en-US" dirty="0" smtClean="0"/>
              <a:t>” </a:t>
            </a:r>
            <a:r>
              <a:rPr lang="en-US" dirty="0" err="1" smtClean="0"/>
              <a:t>skriptu</a:t>
            </a:r>
            <a:r>
              <a:rPr lang="en-US" dirty="0" smtClean="0"/>
              <a:t> </a:t>
            </a:r>
            <a:endParaRPr lang="lv-LV" dirty="0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1447800" y="3657600"/>
            <a:ext cx="5334000" cy="2286000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762000" y="6477000"/>
            <a:ext cx="838200" cy="0"/>
          </a:xfrm>
          <a:prstGeom prst="line">
            <a:avLst/>
          </a:prstGeom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1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5800" y="3048000"/>
            <a:ext cx="7696200" cy="34753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Kā </a:t>
            </a:r>
            <a:r>
              <a:rPr lang="en-US" dirty="0" err="1" smtClean="0"/>
              <a:t>pārvietot</a:t>
            </a:r>
            <a:r>
              <a:rPr lang="en-US" dirty="0" smtClean="0"/>
              <a:t> </a:t>
            </a:r>
            <a:r>
              <a:rPr lang="en-US" dirty="0" err="1" smtClean="0"/>
              <a:t>elementus</a:t>
            </a:r>
            <a:r>
              <a:rPr lang="en-US" dirty="0" smtClean="0"/>
              <a:t>? 1.4</a:t>
            </a:r>
            <a:endParaRPr lang="lv-LV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371600"/>
            <a:ext cx="8915400" cy="4754563"/>
          </a:xfrm>
        </p:spPr>
        <p:txBody>
          <a:bodyPr/>
          <a:lstStyle/>
          <a:p>
            <a:r>
              <a:rPr lang="en-US" dirty="0" err="1" smtClean="0"/>
              <a:t>Piesaista</a:t>
            </a:r>
            <a:r>
              <a:rPr lang="en-US" dirty="0" smtClean="0"/>
              <a:t> </a:t>
            </a:r>
            <a:r>
              <a:rPr lang="en-US" dirty="0"/>
              <a:t>“Canvas” </a:t>
            </a:r>
            <a:r>
              <a:rPr lang="en-US" dirty="0" err="1"/>
              <a:t>objektu</a:t>
            </a:r>
            <a:r>
              <a:rPr lang="en-US" dirty="0"/>
              <a:t> </a:t>
            </a:r>
            <a:r>
              <a:rPr lang="en-US" dirty="0" smtClean="0"/>
              <a:t>“</a:t>
            </a:r>
            <a:r>
              <a:rPr lang="en-US" dirty="0" err="1" smtClean="0"/>
              <a:t>ElementuParvietosana.cs</a:t>
            </a:r>
            <a:r>
              <a:rPr lang="en-US" dirty="0" smtClean="0"/>
              <a:t>” </a:t>
            </a:r>
            <a:r>
              <a:rPr lang="en-US" dirty="0" err="1"/>
              <a:t>skriptam</a:t>
            </a:r>
            <a:r>
              <a:rPr lang="en-US" dirty="0"/>
              <a:t> no </a:t>
            </a:r>
            <a:r>
              <a:rPr lang="en-US" dirty="0" err="1"/>
              <a:t>Hierarhijas</a:t>
            </a:r>
            <a:r>
              <a:rPr lang="en-US" dirty="0"/>
              <a:t> </a:t>
            </a:r>
            <a:r>
              <a:rPr lang="en-US" dirty="0" err="1"/>
              <a:t>loga</a:t>
            </a:r>
            <a:r>
              <a:rPr lang="en-US" dirty="0"/>
              <a:t>.</a:t>
            </a:r>
            <a:endParaRPr lang="lv-LV" dirty="0"/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1524000" y="5638800"/>
            <a:ext cx="5791200" cy="457200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Kā </a:t>
            </a:r>
            <a:r>
              <a:rPr lang="en-US" dirty="0" err="1" smtClean="0"/>
              <a:t>izveidot</a:t>
            </a:r>
            <a:r>
              <a:rPr lang="en-US" dirty="0" smtClean="0"/>
              <a:t> </a:t>
            </a:r>
            <a:r>
              <a:rPr lang="en-US" dirty="0" err="1" smtClean="0"/>
              <a:t>paneļa</a:t>
            </a:r>
            <a:r>
              <a:rPr lang="en-US" dirty="0" smtClean="0"/>
              <a:t> </a:t>
            </a:r>
            <a:r>
              <a:rPr lang="en-US" dirty="0" err="1" smtClean="0"/>
              <a:t>elementu</a:t>
            </a:r>
            <a:r>
              <a:rPr lang="en-US" dirty="0" smtClean="0"/>
              <a:t>? 1</a:t>
            </a:r>
            <a:endParaRPr lang="lv-LV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754563"/>
          </a:xfrm>
        </p:spPr>
        <p:txBody>
          <a:bodyPr/>
          <a:lstStyle/>
          <a:p>
            <a:r>
              <a:rPr lang="en-US" dirty="0" err="1" smtClean="0"/>
              <a:t>Izveido</a:t>
            </a:r>
            <a:r>
              <a:rPr lang="en-US" dirty="0" smtClean="0"/>
              <a:t> UI </a:t>
            </a:r>
            <a:r>
              <a:rPr lang="en-US" dirty="0" err="1" smtClean="0"/>
              <a:t>elementu</a:t>
            </a:r>
            <a:r>
              <a:rPr lang="en-US" dirty="0" smtClean="0"/>
              <a:t> “Panel” hiearhijas </a:t>
            </a:r>
            <a:r>
              <a:rPr lang="en-US" dirty="0" err="1" smtClean="0"/>
              <a:t>logā</a:t>
            </a:r>
            <a:r>
              <a:rPr lang="en-US" dirty="0" smtClean="0"/>
              <a:t>, </a:t>
            </a:r>
            <a:r>
              <a:rPr lang="en-US" dirty="0" err="1" smtClean="0"/>
              <a:t>kas</a:t>
            </a:r>
            <a:r>
              <a:rPr lang="en-US" dirty="0" smtClean="0"/>
              <a:t> </a:t>
            </a:r>
            <a:r>
              <a:rPr lang="en-US" dirty="0" err="1" smtClean="0"/>
              <a:t>nodrošina</a:t>
            </a:r>
            <a:r>
              <a:rPr lang="en-US" dirty="0" smtClean="0"/>
              <a:t> </a:t>
            </a:r>
            <a:r>
              <a:rPr lang="en-US" dirty="0" err="1" smtClean="0"/>
              <a:t>fona</a:t>
            </a:r>
            <a:r>
              <a:rPr lang="en-US" dirty="0" smtClean="0"/>
              <a:t> </a:t>
            </a:r>
            <a:r>
              <a:rPr lang="en-US" dirty="0" err="1" smtClean="0"/>
              <a:t>attēlošanu</a:t>
            </a:r>
            <a:endParaRPr lang="lv-LV" dirty="0"/>
          </a:p>
        </p:txBody>
      </p:sp>
      <p:pic>
        <p:nvPicPr>
          <p:cNvPr id="634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0" y="2514600"/>
            <a:ext cx="6216650" cy="41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5" name="Straight Connector 4"/>
          <p:cNvCxnSpPr/>
          <p:nvPr/>
        </p:nvCxnSpPr>
        <p:spPr>
          <a:xfrm>
            <a:off x="2286000" y="5943600"/>
            <a:ext cx="838200" cy="0"/>
          </a:xfrm>
          <a:prstGeom prst="line">
            <a:avLst/>
          </a:prstGeom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2057400" y="6629400"/>
            <a:ext cx="838200" cy="0"/>
          </a:xfrm>
          <a:prstGeom prst="line">
            <a:avLst/>
          </a:prstGeom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3429000" y="5867400"/>
            <a:ext cx="838200" cy="0"/>
          </a:xfrm>
          <a:prstGeom prst="line">
            <a:avLst/>
          </a:prstGeom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5715000" y="3505200"/>
            <a:ext cx="838200" cy="0"/>
          </a:xfrm>
          <a:prstGeom prst="line">
            <a:avLst/>
          </a:prstGeom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1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9075" y="2257019"/>
            <a:ext cx="8772525" cy="42961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Kā </a:t>
            </a:r>
            <a:r>
              <a:rPr lang="en-US" dirty="0" err="1" smtClean="0"/>
              <a:t>izveidot</a:t>
            </a:r>
            <a:r>
              <a:rPr lang="en-US" dirty="0" smtClean="0"/>
              <a:t> </a:t>
            </a:r>
            <a:r>
              <a:rPr lang="en-US" dirty="0" err="1" smtClean="0"/>
              <a:t>paneļa</a:t>
            </a:r>
            <a:r>
              <a:rPr lang="en-US" dirty="0" smtClean="0"/>
              <a:t> </a:t>
            </a:r>
            <a:r>
              <a:rPr lang="en-US" dirty="0" err="1" smtClean="0"/>
              <a:t>elementu</a:t>
            </a:r>
            <a:r>
              <a:rPr lang="en-US" dirty="0" smtClean="0"/>
              <a:t>? 1.1</a:t>
            </a:r>
            <a:endParaRPr lang="lv-LV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Pamaini</a:t>
            </a:r>
            <a:r>
              <a:rPr lang="en-US" dirty="0" smtClean="0"/>
              <a:t> </a:t>
            </a:r>
            <a:r>
              <a:rPr lang="en-US" dirty="0" err="1" smtClean="0"/>
              <a:t>krāsu</a:t>
            </a:r>
            <a:r>
              <a:rPr lang="en-US" dirty="0" smtClean="0"/>
              <a:t> pie “Color”</a:t>
            </a:r>
            <a:endParaRPr lang="lv-LV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7620000" y="5410200"/>
            <a:ext cx="1295400" cy="0"/>
          </a:xfrm>
          <a:prstGeom prst="line">
            <a:avLst/>
          </a:prstGeom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Informācijas</a:t>
            </a:r>
            <a:r>
              <a:rPr lang="en-US" dirty="0" smtClean="0"/>
              <a:t> </a:t>
            </a:r>
            <a:r>
              <a:rPr lang="en-US" dirty="0" err="1" smtClean="0"/>
              <a:t>avoti</a:t>
            </a:r>
            <a:endParaRPr lang="lv-LV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lv-LV" u="sng" dirty="0">
                <a:hlinkClick r:id="rId2"/>
              </a:rPr>
              <a:t>Game engine - Wikipedia</a:t>
            </a:r>
            <a:endParaRPr lang="en-US" dirty="0"/>
          </a:p>
          <a:p>
            <a:r>
              <a:rPr lang="lv-LV" u="sng" dirty="0">
                <a:hlinkClick r:id="rId3"/>
              </a:rPr>
              <a:t>Unity (spēļu dzinis) — Vikipēdija (wikipedia.org)</a:t>
            </a:r>
            <a:endParaRPr lang="en-US" dirty="0"/>
          </a:p>
          <a:p>
            <a:r>
              <a:rPr lang="lv-LV" u="sng" dirty="0">
                <a:hlinkClick r:id="rId4"/>
              </a:rPr>
              <a:t>Unity - Manual: User interface (UI) (unity3d.com)</a:t>
            </a:r>
            <a:endParaRPr lang="en-US" dirty="0"/>
          </a:p>
          <a:p>
            <a:r>
              <a:rPr lang="lv-LV" u="sng" dirty="0">
                <a:hlinkClick r:id="rId5"/>
              </a:rPr>
              <a:t>Programming and scripting with Unity | [site:name]</a:t>
            </a:r>
            <a:endParaRPr lang="en-US" dirty="0"/>
          </a:p>
          <a:p>
            <a:r>
              <a:rPr lang="lv-LV" u="sng" dirty="0">
                <a:hlinkClick r:id="rId6"/>
              </a:rPr>
              <a:t>The 5 Unity Game Development Languages: Which Should You Learn? (makeuseof.com)</a:t>
            </a:r>
            <a:endParaRPr lang="en-US" dirty="0"/>
          </a:p>
          <a:p>
            <a:r>
              <a:rPr lang="lv-LV" u="sng" dirty="0">
                <a:hlinkClick r:id="rId7"/>
              </a:rPr>
              <a:t>Getting Started with C# in Unity. Key Objective — Understand the basics… | by Langston Davis | Medium</a:t>
            </a:r>
            <a:endParaRPr lang="en-US" dirty="0"/>
          </a:p>
          <a:p>
            <a:r>
              <a:rPr lang="lv-LV" u="sng" dirty="0">
                <a:hlinkClick r:id="rId8"/>
              </a:rPr>
              <a:t>UI Components - Unity Learn</a:t>
            </a:r>
            <a:endParaRPr lang="en-US" dirty="0"/>
          </a:p>
          <a:p>
            <a:r>
              <a:rPr lang="en-US" dirty="0" err="1" smtClean="0"/>
              <a:t>Kristapa</a:t>
            </a:r>
            <a:r>
              <a:rPr lang="en-US" dirty="0" smtClean="0"/>
              <a:t> </a:t>
            </a:r>
            <a:r>
              <a:rPr lang="en-US" dirty="0" err="1" smtClean="0"/>
              <a:t>Rāvalda</a:t>
            </a:r>
            <a:r>
              <a:rPr lang="en-US" dirty="0" smtClean="0"/>
              <a:t> </a:t>
            </a:r>
            <a:r>
              <a:rPr lang="en-US" dirty="0" err="1" smtClean="0"/>
              <a:t>prezentācija</a:t>
            </a:r>
            <a:r>
              <a:rPr lang="en-US" dirty="0" smtClean="0"/>
              <a:t> – </a:t>
            </a:r>
            <a:r>
              <a:rPr lang="en-US" dirty="0" err="1" smtClean="0"/>
              <a:t>Darbs</a:t>
            </a:r>
            <a:r>
              <a:rPr lang="en-US" dirty="0" smtClean="0"/>
              <a:t> </a:t>
            </a:r>
            <a:r>
              <a:rPr lang="en-US" dirty="0" err="1" smtClean="0"/>
              <a:t>ar</a:t>
            </a:r>
            <a:r>
              <a:rPr lang="en-US" dirty="0" smtClean="0"/>
              <a:t> UI </a:t>
            </a:r>
            <a:r>
              <a:rPr lang="en-US" dirty="0" err="1" smtClean="0"/>
              <a:t>elementiem</a:t>
            </a:r>
            <a:r>
              <a:rPr lang="en-US" dirty="0" smtClean="0"/>
              <a:t> Unity </a:t>
            </a:r>
            <a:r>
              <a:rPr lang="en-US" dirty="0" err="1" smtClean="0"/>
              <a:t>dzinī</a:t>
            </a:r>
            <a:endParaRPr lang="lv-LV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lv-LV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04800"/>
            <a:ext cx="8229600" cy="5821363"/>
          </a:xfrm>
        </p:spPr>
        <p:txBody>
          <a:bodyPr/>
          <a:lstStyle/>
          <a:p>
            <a:r>
              <a:rPr lang="en-US" dirty="0" smtClean="0"/>
              <a:t>C# </a:t>
            </a:r>
            <a:r>
              <a:rPr lang="en-US" dirty="0" err="1" smtClean="0"/>
              <a:t>kods</a:t>
            </a:r>
            <a:r>
              <a:rPr lang="en-US" dirty="0" smtClean="0"/>
              <a:t>, </a:t>
            </a:r>
            <a:r>
              <a:rPr lang="en-US" dirty="0" err="1" smtClean="0"/>
              <a:t>kad</a:t>
            </a:r>
            <a:r>
              <a:rPr lang="en-US" dirty="0" smtClean="0"/>
              <a:t> </a:t>
            </a:r>
            <a:r>
              <a:rPr lang="en-US" dirty="0" err="1" smtClean="0"/>
              <a:t>tiek</a:t>
            </a:r>
            <a:r>
              <a:rPr lang="en-US" dirty="0" smtClean="0"/>
              <a:t> </a:t>
            </a:r>
            <a:r>
              <a:rPr lang="en-US" dirty="0" err="1" smtClean="0"/>
              <a:t>izveidots</a:t>
            </a:r>
            <a:r>
              <a:rPr lang="en-US" dirty="0" smtClean="0"/>
              <a:t> un </a:t>
            </a:r>
            <a:r>
              <a:rPr lang="en-US" dirty="0" err="1" smtClean="0"/>
              <a:t>atvērts</a:t>
            </a:r>
            <a:r>
              <a:rPr lang="en-US" dirty="0" smtClean="0"/>
              <a:t> </a:t>
            </a:r>
            <a:r>
              <a:rPr lang="en-US" dirty="0" err="1" smtClean="0"/>
              <a:t>jauns</a:t>
            </a:r>
            <a:r>
              <a:rPr lang="en-US" dirty="0" smtClean="0"/>
              <a:t> </a:t>
            </a:r>
            <a:r>
              <a:rPr lang="en-US" dirty="0" err="1" smtClean="0"/>
              <a:t>skripts</a:t>
            </a:r>
            <a:endParaRPr lang="lv-LV" dirty="0"/>
          </a:p>
        </p:txBody>
      </p:sp>
      <p:pic>
        <p:nvPicPr>
          <p:cNvPr id="16386" name="Picture 2" descr="Getting Started with C# in Unity. Key Objective — Understand the basics… |  by Langston Davis | Medium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14400" y="1447800"/>
            <a:ext cx="7768030" cy="5250949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Unity UI</a:t>
            </a:r>
            <a:endParaRPr lang="lv-LV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19200"/>
            <a:ext cx="8686800" cy="5257800"/>
          </a:xfrm>
        </p:spPr>
        <p:txBody>
          <a:bodyPr>
            <a:normAutofit/>
          </a:bodyPr>
          <a:lstStyle/>
          <a:p>
            <a:r>
              <a:rPr lang="lv-LV" dirty="0" smtClean="0"/>
              <a:t>Lietotāja saskarne (U</a:t>
            </a:r>
            <a:r>
              <a:rPr lang="en-US" dirty="0" smtClean="0"/>
              <a:t>ser Interface</a:t>
            </a:r>
            <a:r>
              <a:rPr lang="lv-LV" dirty="0" smtClean="0"/>
              <a:t>) ir vide, caur kuru lietotājs mijiedarbojas ar tehnoloģijām, visbiežāk lietojumprogrammām. Unity UI sistēma nodrošina iespēju veidot lietotāja saskarni un tajā iekļaut dažādas komponentes, piemēram, pogas, ievades laukus, bīdjoslas, attēlus un cit</a:t>
            </a:r>
            <a:r>
              <a:rPr lang="en-US" dirty="0" smtClean="0"/>
              <a:t>u</a:t>
            </a:r>
            <a:r>
              <a:rPr lang="lv-LV" dirty="0" smtClean="0"/>
              <a:t>s.</a:t>
            </a:r>
            <a:endParaRPr lang="lv-LV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0" y="4267200"/>
            <a:ext cx="3200400" cy="24907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Unity </a:t>
            </a:r>
            <a:r>
              <a:rPr lang="en-US" dirty="0" err="1" smtClean="0"/>
              <a:t>izskats</a:t>
            </a:r>
            <a:endParaRPr lang="lv-LV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lv-LV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371600"/>
            <a:ext cx="9172193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Jauna</a:t>
            </a:r>
            <a:r>
              <a:rPr lang="en-US" dirty="0" smtClean="0"/>
              <a:t> Unity </a:t>
            </a:r>
            <a:r>
              <a:rPr lang="en-US" dirty="0" err="1" smtClean="0"/>
              <a:t>projekta</a:t>
            </a:r>
            <a:r>
              <a:rPr lang="en-US" dirty="0" smtClean="0"/>
              <a:t> </a:t>
            </a:r>
            <a:r>
              <a:rPr lang="en-US" dirty="0" err="1" smtClean="0"/>
              <a:t>izveide</a:t>
            </a:r>
            <a:endParaRPr lang="lv-LV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Klikšķina</a:t>
            </a:r>
            <a:r>
              <a:rPr lang="en-US" dirty="0" smtClean="0"/>
              <a:t> </a:t>
            </a:r>
            <a:r>
              <a:rPr lang="en-US" dirty="0" err="1" smtClean="0"/>
              <a:t>uz</a:t>
            </a:r>
            <a:r>
              <a:rPr lang="en-US" dirty="0" smtClean="0"/>
              <a:t> “New project”</a:t>
            </a:r>
            <a:endParaRPr lang="lv-LV"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3000" y="2362200"/>
            <a:ext cx="6781800" cy="39375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6" name="Straight Connector 5"/>
          <p:cNvCxnSpPr/>
          <p:nvPr/>
        </p:nvCxnSpPr>
        <p:spPr>
          <a:xfrm>
            <a:off x="6934200" y="3048000"/>
            <a:ext cx="762000" cy="0"/>
          </a:xfrm>
          <a:prstGeom prst="line">
            <a:avLst/>
          </a:prstGeom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Trek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2921</TotalTime>
  <Words>1105</Words>
  <Application>Microsoft Office PowerPoint</Application>
  <PresentationFormat>On-screen Show (4:3)</PresentationFormat>
  <Paragraphs>123</Paragraphs>
  <Slides>57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58" baseType="lpstr">
      <vt:lpstr>Office Theme</vt:lpstr>
      <vt:lpstr>Mācību materiāls –  UI sistēma Unity dzinī</vt:lpstr>
      <vt:lpstr>Ko varēs iemācīties?</vt:lpstr>
      <vt:lpstr>Kas ir spēļu dzinis?</vt:lpstr>
      <vt:lpstr>Kas ir Unity dzinis?</vt:lpstr>
      <vt:lpstr>Unity programmēšanas valoda – C#</vt:lpstr>
      <vt:lpstr>Slide 6</vt:lpstr>
      <vt:lpstr>Unity UI</vt:lpstr>
      <vt:lpstr>Unity izskats</vt:lpstr>
      <vt:lpstr>Jauna Unity projekta izveide</vt:lpstr>
      <vt:lpstr>Slide 10</vt:lpstr>
      <vt:lpstr>Projekta mapju izveide 1</vt:lpstr>
      <vt:lpstr>Projekta mapju izveide 1.1</vt:lpstr>
      <vt:lpstr>Kā izveidot input lauku? 1</vt:lpstr>
      <vt:lpstr>Kā izveidot input lauku? 1.1</vt:lpstr>
      <vt:lpstr>Kā izveidot input lauku? 1.2</vt:lpstr>
      <vt:lpstr>Kā izveidot teksta lauku? 1</vt:lpstr>
      <vt:lpstr>Kā izveidot teksta lauku? 1.1</vt:lpstr>
      <vt:lpstr>Kā izveidot Button? 1</vt:lpstr>
      <vt:lpstr>Kā izveidot Button? 1.1</vt:lpstr>
      <vt:lpstr>Kā izveidot Button? 1.2</vt:lpstr>
      <vt:lpstr>Kā attēlot tekstu? 1</vt:lpstr>
      <vt:lpstr>Kā attēlot tekstu? 1.1</vt:lpstr>
      <vt:lpstr>Kā attēlot tekstu? 1.2</vt:lpstr>
      <vt:lpstr>Kā attēlot tekstu? 1.3</vt:lpstr>
      <vt:lpstr>Kā attēlot tekstu? 1.4</vt:lpstr>
      <vt:lpstr>Kā attēlot tekstu? 1.5</vt:lpstr>
      <vt:lpstr>Kā ievietot attēlus? 1</vt:lpstr>
      <vt:lpstr>Kā ievietot attēlus? 1.1</vt:lpstr>
      <vt:lpstr>Kā strādāt ar Toggle pogām? 1</vt:lpstr>
      <vt:lpstr>Kā strādāt ar Toggle pogām? 1.1</vt:lpstr>
      <vt:lpstr>Kā strādāt ar Toggle pogām? 1.2</vt:lpstr>
      <vt:lpstr>Kā strādāt ar Toggle pogām? 1.3</vt:lpstr>
      <vt:lpstr>Kā strādāt ar Toggle pogām? 1.4</vt:lpstr>
      <vt:lpstr>Kā strādāt ar Toggle pogām? 1.5</vt:lpstr>
      <vt:lpstr>Kā strādāt ar Dropdown elementiem? 1</vt:lpstr>
      <vt:lpstr>Kā strādāt ar Dropdown elementiem? 1.1</vt:lpstr>
      <vt:lpstr>Kā strādāt ar Dropdown elementiem? 1.2</vt:lpstr>
      <vt:lpstr>Kā strādāt ar Dropdown elementiem? 1.3</vt:lpstr>
      <vt:lpstr>Kā strādāt ar Dropdown elementiem? 1.4</vt:lpstr>
      <vt:lpstr>Kā strādāt ar Dropdown elementiem? 1.5</vt:lpstr>
      <vt:lpstr>Kā strādāt ar Dropdown elementiem? 1.6</vt:lpstr>
      <vt:lpstr>Kā strādāt ar slider elementiem? 1</vt:lpstr>
      <vt:lpstr>Kā strādāt ar slider elementiem? 1.1</vt:lpstr>
      <vt:lpstr>Kā strādāt ar slider elementiem? 1.2</vt:lpstr>
      <vt:lpstr>Kā strādāt ar slider elementiem? 1.3</vt:lpstr>
      <vt:lpstr>Kā strādāt ar slider elementiem? 1.4</vt:lpstr>
      <vt:lpstr>Kā strādāt ar slider elementiem? 1.5</vt:lpstr>
      <vt:lpstr>Kā strādāt ar slider elementiem? 1.6</vt:lpstr>
      <vt:lpstr>Kā strādāt ar slider elementiem? 1.6</vt:lpstr>
      <vt:lpstr>Kā pārvietot elementus? 1</vt:lpstr>
      <vt:lpstr>Kā pārvietot elementus? 1.1</vt:lpstr>
      <vt:lpstr>Kā pārvietot elementus? 1.2</vt:lpstr>
      <vt:lpstr>Kā pārvietot elementus? 1.3</vt:lpstr>
      <vt:lpstr>Kā pārvietot elementus? 1.4</vt:lpstr>
      <vt:lpstr>Kā izveidot paneļa elementu? 1</vt:lpstr>
      <vt:lpstr>Kā izveidot paneļa elementu? 1.1</vt:lpstr>
      <vt:lpstr>Informācijas avoti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Mācību materiāls –  UI sistēma Unity dzinī</dc:title>
  <dc:creator>D JJ</dc:creator>
  <cp:lastModifiedBy>D JJ</cp:lastModifiedBy>
  <cp:revision>136</cp:revision>
  <dcterms:created xsi:type="dcterms:W3CDTF">2024-06-08T18:39:00Z</dcterms:created>
  <dcterms:modified xsi:type="dcterms:W3CDTF">2024-06-10T19:20:16Z</dcterms:modified>
</cp:coreProperties>
</file>